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3.xml" ContentType="application/vnd.openxmlformats-officedocument.theme+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4.xml" ContentType="application/vnd.openxmlformats-officedocument.theme+xml"/>
  <Override PartName="/ppt/slideLayouts/slideLayout12.xml" ContentType="application/vnd.openxmlformats-officedocument.presentationml.slideLayout+xml"/>
  <Override PartName="/ppt/theme/theme5.xml" ContentType="application/vnd.openxmlformats-officedocument.theme+xml"/>
  <Override PartName="/ppt/slideLayouts/slideLayout13.xml" ContentType="application/vnd.openxmlformats-officedocument.presentationml.slideLayout+xml"/>
  <Override PartName="/ppt/theme/theme6.xml" ContentType="application/vnd.openxmlformats-officedocument.theme+xml"/>
  <Override PartName="/ppt/slideLayouts/slideLayout14.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9" r:id="rId1"/>
    <p:sldMasterId id="2147483837" r:id="rId2"/>
    <p:sldMasterId id="2147483846" r:id="rId3"/>
    <p:sldMasterId id="2147483858" r:id="rId4"/>
    <p:sldMasterId id="2147483902" r:id="rId5"/>
    <p:sldMasterId id="2147483926" r:id="rId6"/>
    <p:sldMasterId id="2147483881" r:id="rId7"/>
  </p:sldMasterIdLst>
  <p:notesMasterIdLst>
    <p:notesMasterId r:id="rId36"/>
  </p:notesMasterIdLst>
  <p:handoutMasterIdLst>
    <p:handoutMasterId r:id="rId37"/>
  </p:handoutMasterIdLst>
  <p:sldIdLst>
    <p:sldId id="1983" r:id="rId8"/>
    <p:sldId id="1838" r:id="rId9"/>
    <p:sldId id="2041" r:id="rId10"/>
    <p:sldId id="2024" r:id="rId11"/>
    <p:sldId id="2026" r:id="rId12"/>
    <p:sldId id="2068" r:id="rId13"/>
    <p:sldId id="2070" r:id="rId14"/>
    <p:sldId id="2074" r:id="rId15"/>
    <p:sldId id="2071" r:id="rId16"/>
    <p:sldId id="2075" r:id="rId17"/>
    <p:sldId id="2076" r:id="rId18"/>
    <p:sldId id="2078" r:id="rId19"/>
    <p:sldId id="2079" r:id="rId20"/>
    <p:sldId id="2072" r:id="rId21"/>
    <p:sldId id="2081" r:id="rId22"/>
    <p:sldId id="2082" r:id="rId23"/>
    <p:sldId id="2083" r:id="rId24"/>
    <p:sldId id="2084" r:id="rId25"/>
    <p:sldId id="2085" r:id="rId26"/>
    <p:sldId id="2086" r:id="rId27"/>
    <p:sldId id="2087" r:id="rId28"/>
    <p:sldId id="2088" r:id="rId29"/>
    <p:sldId id="2089" r:id="rId30"/>
    <p:sldId id="2077" r:id="rId31"/>
    <p:sldId id="2073" r:id="rId32"/>
    <p:sldId id="2035" r:id="rId33"/>
    <p:sldId id="2067" r:id="rId34"/>
    <p:sldId id="680" r:id="rId35"/>
  </p:sldIdLst>
  <p:sldSz cx="12196763" cy="6858000"/>
  <p:notesSz cx="6805613" cy="9939338"/>
  <p:custDataLst>
    <p:tags r:id="rId38"/>
  </p:custDataLst>
  <p:defaultTex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609676" algn="l" rtl="0" fontAlgn="base">
      <a:spcBef>
        <a:spcPct val="0"/>
      </a:spcBef>
      <a:spcAft>
        <a:spcPct val="0"/>
      </a:spcAft>
      <a:defRPr kern="1200">
        <a:solidFill>
          <a:schemeClr val="tx1"/>
        </a:solidFill>
        <a:latin typeface="Calibri" pitchFamily="34" charset="0"/>
        <a:ea typeface="宋体" pitchFamily="2" charset="-122"/>
        <a:cs typeface="+mn-cs"/>
      </a:defRPr>
    </a:lvl2pPr>
    <a:lvl3pPr marL="1219352" algn="l" rtl="0" fontAlgn="base">
      <a:spcBef>
        <a:spcPct val="0"/>
      </a:spcBef>
      <a:spcAft>
        <a:spcPct val="0"/>
      </a:spcAft>
      <a:defRPr kern="1200">
        <a:solidFill>
          <a:schemeClr val="tx1"/>
        </a:solidFill>
        <a:latin typeface="Calibri" pitchFamily="34" charset="0"/>
        <a:ea typeface="宋体" pitchFamily="2" charset="-122"/>
        <a:cs typeface="+mn-cs"/>
      </a:defRPr>
    </a:lvl3pPr>
    <a:lvl4pPr marL="1829029" algn="l" rtl="0" fontAlgn="base">
      <a:spcBef>
        <a:spcPct val="0"/>
      </a:spcBef>
      <a:spcAft>
        <a:spcPct val="0"/>
      </a:spcAft>
      <a:defRPr kern="1200">
        <a:solidFill>
          <a:schemeClr val="tx1"/>
        </a:solidFill>
        <a:latin typeface="Calibri" pitchFamily="34" charset="0"/>
        <a:ea typeface="宋体" pitchFamily="2" charset="-122"/>
        <a:cs typeface="+mn-cs"/>
      </a:defRPr>
    </a:lvl4pPr>
    <a:lvl5pPr marL="2438705" algn="l" rtl="0" fontAlgn="base">
      <a:spcBef>
        <a:spcPct val="0"/>
      </a:spcBef>
      <a:spcAft>
        <a:spcPct val="0"/>
      </a:spcAft>
      <a:defRPr kern="1200">
        <a:solidFill>
          <a:schemeClr val="tx1"/>
        </a:solidFill>
        <a:latin typeface="Calibri" pitchFamily="34" charset="0"/>
        <a:ea typeface="宋体" pitchFamily="2" charset="-122"/>
        <a:cs typeface="+mn-cs"/>
      </a:defRPr>
    </a:lvl5pPr>
    <a:lvl6pPr marL="3048381" algn="l" defTabSz="1219352" rtl="0" eaLnBrk="1" latinLnBrk="0" hangingPunct="1">
      <a:defRPr kern="1200">
        <a:solidFill>
          <a:schemeClr val="tx1"/>
        </a:solidFill>
        <a:latin typeface="Calibri" pitchFamily="34" charset="0"/>
        <a:ea typeface="宋体" pitchFamily="2" charset="-122"/>
        <a:cs typeface="+mn-cs"/>
      </a:defRPr>
    </a:lvl6pPr>
    <a:lvl7pPr marL="3658057" algn="l" defTabSz="1219352" rtl="0" eaLnBrk="1" latinLnBrk="0" hangingPunct="1">
      <a:defRPr kern="1200">
        <a:solidFill>
          <a:schemeClr val="tx1"/>
        </a:solidFill>
        <a:latin typeface="Calibri" pitchFamily="34" charset="0"/>
        <a:ea typeface="宋体" pitchFamily="2" charset="-122"/>
        <a:cs typeface="+mn-cs"/>
      </a:defRPr>
    </a:lvl7pPr>
    <a:lvl8pPr marL="4267733" algn="l" defTabSz="1219352" rtl="0" eaLnBrk="1" latinLnBrk="0" hangingPunct="1">
      <a:defRPr kern="1200">
        <a:solidFill>
          <a:schemeClr val="tx1"/>
        </a:solidFill>
        <a:latin typeface="Calibri" pitchFamily="34" charset="0"/>
        <a:ea typeface="宋体" pitchFamily="2" charset="-122"/>
        <a:cs typeface="+mn-cs"/>
      </a:defRPr>
    </a:lvl8pPr>
    <a:lvl9pPr marL="4877410" algn="l" defTabSz="1219352" rtl="0" eaLnBrk="1" latinLnBrk="0" hangingPunct="1">
      <a:defRPr kern="1200">
        <a:solidFill>
          <a:schemeClr val="tx1"/>
        </a:solidFill>
        <a:latin typeface="Calibri" pitchFamily="34" charset="0"/>
        <a:ea typeface="宋体" pitchFamily="2" charset="-122"/>
        <a:cs typeface="+mn-cs"/>
      </a:defRPr>
    </a:lvl9pPr>
  </p:defaultTextStyle>
  <p:extLst>
    <p:ext uri="{EFAFB233-063F-42B5-8137-9DF3F51BA10A}">
      <p15:sldGuideLst xmlns:p15="http://schemas.microsoft.com/office/powerpoint/2012/main">
        <p15:guide id="1" orient="horz" pos="407" userDrawn="1">
          <p15:clr>
            <a:srgbClr val="A4A3A4"/>
          </p15:clr>
        </p15:guide>
        <p15:guide id="2" orient="horz" pos="708" userDrawn="1">
          <p15:clr>
            <a:srgbClr val="A4A3A4"/>
          </p15:clr>
        </p15:guide>
        <p15:guide id="3" orient="horz" pos="829" userDrawn="1">
          <p15:clr>
            <a:srgbClr val="A4A3A4"/>
          </p15:clr>
        </p15:guide>
        <p15:guide id="4" orient="horz" pos="2824" userDrawn="1">
          <p15:clr>
            <a:srgbClr val="A4A3A4"/>
          </p15:clr>
        </p15:guide>
        <p15:guide id="5" orient="horz" pos="3973" userDrawn="1">
          <p15:clr>
            <a:srgbClr val="A4A3A4"/>
          </p15:clr>
        </p15:guide>
        <p15:guide id="6" pos="7048" userDrawn="1">
          <p15:clr>
            <a:srgbClr val="A4A3A4"/>
          </p15:clr>
        </p15:guide>
        <p15:guide id="7" pos="635" userDrawn="1">
          <p15:clr>
            <a:srgbClr val="A4A3A4"/>
          </p15:clr>
        </p15:guide>
      </p15:sldGuideLst>
    </p:ext>
    <p:ext uri="{2D200454-40CA-4A62-9FC3-DE9A4176ACB9}">
      <p15:notesGuideLst xmlns:p15="http://schemas.microsoft.com/office/powerpoint/2012/main">
        <p15:guide id="1" orient="horz" pos="3131">
          <p15:clr>
            <a:srgbClr val="A4A3A4"/>
          </p15:clr>
        </p15:guide>
        <p15:guide id="2" pos="214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374154"/>
    <a:srgbClr val="D9D9D9"/>
    <a:srgbClr val="05CCEC"/>
    <a:srgbClr val="D9FFBD"/>
    <a:srgbClr val="91D150"/>
    <a:srgbClr val="F2F2F2"/>
    <a:srgbClr val="FFB8B8"/>
    <a:srgbClr val="59595A"/>
    <a:srgbClr val="5DB5E8"/>
    <a:srgbClr val="7030A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0A1B5D5-9B99-4C35-A422-299274C87663}" styleName="中度样式 1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38B1855-1B75-4FBE-930C-398BA8C253C6}" styleName="主题样式 2 - 强调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AF606853-7671-496A-8E4F-DF71F8EC918B}" styleName="深色样式 1 - 强调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浅色样式 1 - 强调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浅色样式 1 - 强调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27102A9-8310-4765-A935-A1911B00CA55}" styleName="浅色样式 1 - 强调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F2DE63D5-997A-4646-A377-4702673A728D}" styleName="浅色样式 2 - 强调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8799B23B-EC83-4686-B30A-512413B5E67A}" styleName="浅色样式 3 - 强调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1FECB4D8-DB02-4DC6-A0A2-4F2EBAE1DC90}" styleName="中度样式 1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68D230F3-CF80-4859-8CE7-A43EE81993B5}" styleName="浅色样式 1 - 强调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760" autoAdjust="0"/>
    <p:restoredTop sz="96291" autoAdjust="0"/>
  </p:normalViewPr>
  <p:slideViewPr>
    <p:cSldViewPr showGuides="1">
      <p:cViewPr varScale="1">
        <p:scale>
          <a:sx n="117" d="100"/>
          <a:sy n="117" d="100"/>
        </p:scale>
        <p:origin x="200" y="296"/>
      </p:cViewPr>
      <p:guideLst>
        <p:guide orient="horz" pos="407"/>
        <p:guide orient="horz" pos="708"/>
        <p:guide orient="horz" pos="829"/>
        <p:guide orient="horz" pos="2824"/>
        <p:guide orient="horz" pos="3973"/>
        <p:guide pos="7048"/>
        <p:guide pos="635"/>
      </p:guideLst>
    </p:cSldViewPr>
  </p:slideViewPr>
  <p:notesTextViewPr>
    <p:cViewPr>
      <p:scale>
        <a:sx n="1" d="1"/>
        <a:sy n="1" d="1"/>
      </p:scale>
      <p:origin x="0" y="0"/>
    </p:cViewPr>
  </p:notesTextViewPr>
  <p:sorterViewPr>
    <p:cViewPr>
      <p:scale>
        <a:sx n="100" d="100"/>
        <a:sy n="100" d="100"/>
      </p:scale>
      <p:origin x="0" y="0"/>
    </p:cViewPr>
  </p:sorterViewPr>
  <p:notesViewPr>
    <p:cSldViewPr showGuides="1">
      <p:cViewPr varScale="1">
        <p:scale>
          <a:sx n="88" d="100"/>
          <a:sy n="88" d="100"/>
        </p:scale>
        <p:origin x="3888" y="192"/>
      </p:cViewPr>
      <p:guideLst>
        <p:guide orient="horz" pos="3131"/>
        <p:guide pos="2144"/>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presProps" Target="presProps.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tableStyles" Target="tableStyle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slide" Target="slides/slide22.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handoutMaster" Target="handoutMasters/handoutMaster1.xml"/><Relationship Id="rId40"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notesMaster" Target="notesMasters/notesMaster1.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8" Type="http://schemas.openxmlformats.org/officeDocument/2006/relationships/slide" Target="slides/slide1.xml"/><Relationship Id="rId3" Type="http://schemas.openxmlformats.org/officeDocument/2006/relationships/slideMaster" Target="slideMasters/slideMaster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tags" Target="tags/tag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7330" name="Rectangle 2"/>
          <p:cNvSpPr>
            <a:spLocks noGrp="1" noChangeArrowheads="1"/>
          </p:cNvSpPr>
          <p:nvPr>
            <p:ph type="hdr" sz="quarter"/>
          </p:nvPr>
        </p:nvSpPr>
        <p:spPr bwMode="auto">
          <a:xfrm>
            <a:off x="0" y="0"/>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200">
                <a:ea typeface="宋体" pitchFamily="2" charset="-122"/>
              </a:defRPr>
            </a:lvl1pPr>
          </a:lstStyle>
          <a:p>
            <a:pPr>
              <a:defRPr/>
            </a:pPr>
            <a:endParaRPr lang="zh-CN" altLang="en-US"/>
          </a:p>
        </p:txBody>
      </p:sp>
      <p:sp>
        <p:nvSpPr>
          <p:cNvPr id="227332" name="Rectangle 4"/>
          <p:cNvSpPr>
            <a:spLocks noGrp="1" noChangeArrowheads="1"/>
          </p:cNvSpPr>
          <p:nvPr>
            <p:ph type="ftr" sz="quarter" idx="2"/>
          </p:nvPr>
        </p:nvSpPr>
        <p:spPr bwMode="auto">
          <a:xfrm>
            <a:off x="0"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0" hangingPunct="0">
              <a:defRPr sz="1200">
                <a:ea typeface="宋体" pitchFamily="2" charset="-122"/>
              </a:defRPr>
            </a:lvl1pPr>
          </a:lstStyle>
          <a:p>
            <a:pPr>
              <a:defRPr/>
            </a:pPr>
            <a:endParaRPr lang="en-US" altLang="zh-CN"/>
          </a:p>
        </p:txBody>
      </p:sp>
      <p:sp>
        <p:nvSpPr>
          <p:cNvPr id="227333" name="Rectangle 5"/>
          <p:cNvSpPr>
            <a:spLocks noGrp="1" noChangeArrowheads="1"/>
          </p:cNvSpPr>
          <p:nvPr>
            <p:ph type="sldNum" sz="quarter" idx="3"/>
          </p:nvPr>
        </p:nvSpPr>
        <p:spPr bwMode="auto">
          <a:xfrm>
            <a:off x="3854939"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0" hangingPunct="0">
              <a:defRPr sz="1200">
                <a:ea typeface="宋体" pitchFamily="2" charset="-122"/>
              </a:defRPr>
            </a:lvl1pPr>
          </a:lstStyle>
          <a:p>
            <a:pPr>
              <a:defRPr/>
            </a:pPr>
            <a:fld id="{4B569440-9C1A-4A13-B530-46C3A9E17375}" type="slidenum">
              <a:rPr lang="zh-CN" altLang="en-US"/>
              <a:pPr>
                <a:defRPr/>
              </a:pPr>
              <a:t>‹#›</a:t>
            </a:fld>
            <a:endParaRPr lang="en-US" altLang="zh-CN"/>
          </a:p>
        </p:txBody>
      </p:sp>
    </p:spTree>
    <p:extLst>
      <p:ext uri="{BB962C8B-B14F-4D97-AF65-F5344CB8AC3E}">
        <p14:creationId xmlns:p14="http://schemas.microsoft.com/office/powerpoint/2010/main" val="941739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9099" cy="496967"/>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54939" y="0"/>
            <a:ext cx="2949099" cy="496967"/>
          </a:xfrm>
          <a:prstGeom prst="rect">
            <a:avLst/>
          </a:prstGeom>
        </p:spPr>
        <p:txBody>
          <a:bodyPr vert="horz" lIns="91440" tIns="45720" rIns="91440" bIns="45720" rtlCol="0"/>
          <a:lstStyle>
            <a:lvl1pPr algn="r">
              <a:defRPr sz="1200"/>
            </a:lvl1pPr>
          </a:lstStyle>
          <a:p>
            <a:fld id="{C45443A1-D8F2-48CD-A659-3CEDBA8DF541}" type="datetimeFigureOut">
              <a:rPr lang="zh-CN" altLang="en-US" smtClean="0"/>
              <a:pPr/>
              <a:t>2023/7/15</a:t>
            </a:fld>
            <a:endParaRPr lang="zh-CN" altLang="en-US"/>
          </a:p>
        </p:txBody>
      </p:sp>
      <p:sp>
        <p:nvSpPr>
          <p:cNvPr id="4" name="幻灯片图像占位符 3"/>
          <p:cNvSpPr>
            <a:spLocks noGrp="1" noRot="1" noChangeAspect="1"/>
          </p:cNvSpPr>
          <p:nvPr>
            <p:ph type="sldImg" idx="2"/>
          </p:nvPr>
        </p:nvSpPr>
        <p:spPr>
          <a:xfrm>
            <a:off x="90488" y="746125"/>
            <a:ext cx="6624637" cy="3725863"/>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0562" y="4721186"/>
            <a:ext cx="5444490" cy="447270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440646"/>
            <a:ext cx="2949099" cy="49696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54939" y="9440646"/>
            <a:ext cx="2949099" cy="496967"/>
          </a:xfrm>
          <a:prstGeom prst="rect">
            <a:avLst/>
          </a:prstGeom>
        </p:spPr>
        <p:txBody>
          <a:bodyPr vert="horz" lIns="91440" tIns="45720" rIns="91440" bIns="45720" rtlCol="0" anchor="b"/>
          <a:lstStyle>
            <a:lvl1pPr algn="r">
              <a:defRPr sz="1200"/>
            </a:lvl1pPr>
          </a:lstStyle>
          <a:p>
            <a:fld id="{5DFA3554-790F-44C9-BFAE-3E6D5D7BE10A}" type="slidenum">
              <a:rPr lang="zh-CN" altLang="en-US" smtClean="0"/>
              <a:pPr/>
              <a:t>‹#›</a:t>
            </a:fld>
            <a:endParaRPr lang="zh-CN" altLang="en-US"/>
          </a:p>
        </p:txBody>
      </p:sp>
    </p:spTree>
    <p:extLst>
      <p:ext uri="{BB962C8B-B14F-4D97-AF65-F5344CB8AC3E}">
        <p14:creationId xmlns:p14="http://schemas.microsoft.com/office/powerpoint/2010/main" val="1407357595"/>
      </p:ext>
    </p:extLst>
  </p:cSld>
  <p:clrMap bg1="lt1" tx1="dk1" bg2="lt2" tx2="dk2" accent1="accent1" accent2="accent2" accent3="accent3" accent4="accent4" accent5="accent5" accent6="accent6" hlink="hlink" folHlink="folHlink"/>
  <p:notesStyle>
    <a:lvl1pPr marL="0" algn="l" defTabSz="1219352" rtl="0" eaLnBrk="1" latinLnBrk="0" hangingPunct="1">
      <a:defRPr sz="1600" kern="1200">
        <a:solidFill>
          <a:schemeClr val="tx1"/>
        </a:solidFill>
        <a:latin typeface="+mn-lt"/>
        <a:ea typeface="+mn-ea"/>
        <a:cs typeface="+mn-cs"/>
      </a:defRPr>
    </a:lvl1pPr>
    <a:lvl2pPr marL="609676" algn="l" defTabSz="1219352" rtl="0" eaLnBrk="1" latinLnBrk="0" hangingPunct="1">
      <a:defRPr sz="1600" kern="1200">
        <a:solidFill>
          <a:schemeClr val="tx1"/>
        </a:solidFill>
        <a:latin typeface="+mn-lt"/>
        <a:ea typeface="+mn-ea"/>
        <a:cs typeface="+mn-cs"/>
      </a:defRPr>
    </a:lvl2pPr>
    <a:lvl3pPr marL="1219352" algn="l" defTabSz="1219352" rtl="0" eaLnBrk="1" latinLnBrk="0" hangingPunct="1">
      <a:defRPr sz="1600" kern="1200">
        <a:solidFill>
          <a:schemeClr val="tx1"/>
        </a:solidFill>
        <a:latin typeface="+mn-lt"/>
        <a:ea typeface="+mn-ea"/>
        <a:cs typeface="+mn-cs"/>
      </a:defRPr>
    </a:lvl3pPr>
    <a:lvl4pPr marL="1829029" algn="l" defTabSz="1219352" rtl="0" eaLnBrk="1" latinLnBrk="0" hangingPunct="1">
      <a:defRPr sz="1600" kern="1200">
        <a:solidFill>
          <a:schemeClr val="tx1"/>
        </a:solidFill>
        <a:latin typeface="+mn-lt"/>
        <a:ea typeface="+mn-ea"/>
        <a:cs typeface="+mn-cs"/>
      </a:defRPr>
    </a:lvl4pPr>
    <a:lvl5pPr marL="2438705" algn="l" defTabSz="1219352" rtl="0" eaLnBrk="1" latinLnBrk="0" hangingPunct="1">
      <a:defRPr sz="1600" kern="1200">
        <a:solidFill>
          <a:schemeClr val="tx1"/>
        </a:solidFill>
        <a:latin typeface="+mn-lt"/>
        <a:ea typeface="+mn-ea"/>
        <a:cs typeface="+mn-cs"/>
      </a:defRPr>
    </a:lvl5pPr>
    <a:lvl6pPr marL="3048381" algn="l" defTabSz="1219352" rtl="0" eaLnBrk="1" latinLnBrk="0" hangingPunct="1">
      <a:defRPr sz="1600" kern="1200">
        <a:solidFill>
          <a:schemeClr val="tx1"/>
        </a:solidFill>
        <a:latin typeface="+mn-lt"/>
        <a:ea typeface="+mn-ea"/>
        <a:cs typeface="+mn-cs"/>
      </a:defRPr>
    </a:lvl6pPr>
    <a:lvl7pPr marL="3658057" algn="l" defTabSz="1219352" rtl="0" eaLnBrk="1" latinLnBrk="0" hangingPunct="1">
      <a:defRPr sz="1600" kern="1200">
        <a:solidFill>
          <a:schemeClr val="tx1"/>
        </a:solidFill>
        <a:latin typeface="+mn-lt"/>
        <a:ea typeface="+mn-ea"/>
        <a:cs typeface="+mn-cs"/>
      </a:defRPr>
    </a:lvl7pPr>
    <a:lvl8pPr marL="4267733" algn="l" defTabSz="1219352" rtl="0" eaLnBrk="1" latinLnBrk="0" hangingPunct="1">
      <a:defRPr sz="1600" kern="1200">
        <a:solidFill>
          <a:schemeClr val="tx1"/>
        </a:solidFill>
        <a:latin typeface="+mn-lt"/>
        <a:ea typeface="+mn-ea"/>
        <a:cs typeface="+mn-cs"/>
      </a:defRPr>
    </a:lvl8pPr>
    <a:lvl9pPr marL="4877410" algn="l" defTabSz="1219352"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15F9B1A9-CAEA-4E40-9659-3AAA2EAEEC3C}" type="slidenum">
              <a:rPr lang="en-US" altLang="zh-CN" smtClean="0">
                <a:solidFill>
                  <a:prstClr val="black"/>
                </a:solidFill>
              </a:rPr>
              <a:pPr/>
              <a:t>28</a:t>
            </a:fld>
            <a:endParaRPr lang="en-US" altLang="zh-CN">
              <a:solidFill>
                <a:prstClr val="black"/>
              </a:solidFill>
            </a:endParaRPr>
          </a:p>
        </p:txBody>
      </p:sp>
      <p:sp>
        <p:nvSpPr>
          <p:cNvPr id="76803" name="Rectangle 7"/>
          <p:cNvSpPr txBox="1">
            <a:spLocks noGrp="1" noChangeArrowheads="1"/>
          </p:cNvSpPr>
          <p:nvPr/>
        </p:nvSpPr>
        <p:spPr bwMode="auto">
          <a:xfrm>
            <a:off x="3855773" y="9441815"/>
            <a:ext cx="2949840" cy="497525"/>
          </a:xfrm>
          <a:prstGeom prst="rect">
            <a:avLst/>
          </a:prstGeom>
          <a:noFill/>
          <a:ln w="9525">
            <a:noFill/>
            <a:miter lim="800000"/>
            <a:headEnd/>
            <a:tailEnd/>
          </a:ln>
        </p:spPr>
        <p:txBody>
          <a:bodyPr lIns="93177" tIns="46589" rIns="93177" bIns="46589" anchor="b"/>
          <a:lstStyle/>
          <a:p>
            <a:pPr algn="r" defTabSz="931863" eaLnBrk="0" hangingPunct="0"/>
            <a:fld id="{BCC2ABD3-6192-4FC8-9429-95EBDAE7C5C1}" type="slidenum">
              <a:rPr lang="en-US" altLang="zh-CN" sz="1200">
                <a:solidFill>
                  <a:prstClr val="black"/>
                </a:solidFill>
                <a:ea typeface="MS PGothic" pitchFamily="34" charset="-128"/>
              </a:rPr>
              <a:pPr algn="r" defTabSz="931863" eaLnBrk="0" hangingPunct="0"/>
              <a:t>28</a:t>
            </a:fld>
            <a:endParaRPr lang="en-US" altLang="zh-CN" sz="1200">
              <a:solidFill>
                <a:prstClr val="black"/>
              </a:solidFill>
              <a:ea typeface="MS PGothic" pitchFamily="34" charset="-128"/>
            </a:endParaRPr>
          </a:p>
        </p:txBody>
      </p:sp>
      <p:sp>
        <p:nvSpPr>
          <p:cNvPr id="76804" name="Rectangle 2"/>
          <p:cNvSpPr>
            <a:spLocks noGrp="1" noRot="1" noChangeAspect="1" noChangeArrowheads="1" noTextEdit="1"/>
          </p:cNvSpPr>
          <p:nvPr>
            <p:ph type="sldImg"/>
          </p:nvPr>
        </p:nvSpPr>
        <p:spPr bwMode="auto">
          <a:xfrm>
            <a:off x="90488" y="746125"/>
            <a:ext cx="6624637" cy="3725863"/>
          </a:xfrm>
          <a:noFill/>
          <a:ln>
            <a:solidFill>
              <a:srgbClr val="000000"/>
            </a:solidFill>
            <a:miter lim="800000"/>
            <a:headEnd/>
            <a:tailEnd/>
          </a:ln>
        </p:spPr>
      </p:sp>
      <p:sp>
        <p:nvSpPr>
          <p:cNvPr id="103429" name="Rectangle 3"/>
          <p:cNvSpPr>
            <a:spLocks noGrp="1" noChangeArrowheads="1"/>
          </p:cNvSpPr>
          <p:nvPr>
            <p:ph type="body" idx="1"/>
          </p:nvPr>
        </p:nvSpPr>
        <p:spPr>
          <a:xfrm>
            <a:off x="907523" y="4722499"/>
            <a:ext cx="4990571" cy="4471351"/>
          </a:xfrm>
          <a:ln/>
        </p:spPr>
        <p:txBody>
          <a:bodyPr lIns="93177" tIns="46589" rIns="93177" bIns="46589"/>
          <a:lstStyle/>
          <a:p>
            <a:pPr eaLnBrk="1" fontAlgn="auto" hangingPunct="1">
              <a:spcBef>
                <a:spcPts val="0"/>
              </a:spcBef>
              <a:spcAft>
                <a:spcPts val="0"/>
              </a:spcAft>
              <a:defRPr/>
            </a:pPr>
            <a:endParaRPr lang="en-US" altLang="zh-CN" b="0" dirty="0"/>
          </a:p>
        </p:txBody>
      </p:sp>
    </p:spTree>
    <p:extLst>
      <p:ext uri="{BB962C8B-B14F-4D97-AF65-F5344CB8AC3E}">
        <p14:creationId xmlns:p14="http://schemas.microsoft.com/office/powerpoint/2010/main" val="401898971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832F1867-BB8A-4046-989E-41A7E6FC865B}"/>
              </a:ext>
            </a:extLst>
          </p:cNvPr>
          <p:cNvSpPr txBox="1">
            <a:spLocks/>
          </p:cNvSpPr>
          <p:nvPr userDrawn="1"/>
        </p:nvSpPr>
        <p:spPr>
          <a:xfrm>
            <a:off x="337741" y="1772816"/>
            <a:ext cx="8136904" cy="1872208"/>
          </a:xfrm>
          <a:prstGeom prst="rect">
            <a:avLst/>
          </a:prstGeom>
          <a:noFill/>
          <a:ln>
            <a:noFill/>
          </a:ln>
        </p:spPr>
        <p:txBody>
          <a:bodyPr anchor="ctr">
            <a:noAutofit/>
          </a:bodyPr>
          <a:lst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a:lstStyle>
          <a:p>
            <a:r>
              <a:rPr lang="zh-CN" altLang="en-US" sz="9600" dirty="0">
                <a:solidFill>
                  <a:srgbClr val="91D150"/>
                </a:solidFill>
                <a:latin typeface="Futura Medium" panose="020B0602020204020303" pitchFamily="34" charset="-79"/>
                <a:ea typeface="Microsoft YaHei" panose="020B0503020204020204" pitchFamily="34" charset="-122"/>
                <a:cs typeface="Futura Medium" panose="020B0602020204020303" pitchFamily="34" charset="-79"/>
              </a:rPr>
              <a:t>大标题 </a:t>
            </a:r>
            <a:r>
              <a:rPr lang="en-US" altLang="zh-CN" sz="9600" dirty="0">
                <a:solidFill>
                  <a:srgbClr val="91D150"/>
                </a:solidFill>
                <a:latin typeface="Futura Medium" panose="020B0602020204020303" pitchFamily="34" charset="-79"/>
                <a:ea typeface="Microsoft YaHei" panose="020B0503020204020204" pitchFamily="34" charset="-122"/>
                <a:cs typeface="Futura Medium" panose="020B0602020204020303" pitchFamily="34" charset="-79"/>
              </a:rPr>
              <a:t>Title</a:t>
            </a:r>
          </a:p>
        </p:txBody>
      </p:sp>
      <p:pic>
        <p:nvPicPr>
          <p:cNvPr id="8" name="图片 7">
            <a:extLst>
              <a:ext uri="{FF2B5EF4-FFF2-40B4-BE49-F238E27FC236}">
                <a16:creationId xmlns:a16="http://schemas.microsoft.com/office/drawing/2014/main" id="{5F214FDC-6B87-214E-A881-A1F197F5DBE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53765" y="3896673"/>
            <a:ext cx="636527" cy="636527"/>
          </a:xfrm>
          <a:prstGeom prst="ellipse">
            <a:avLst/>
          </a:prstGeom>
          <a:ln w="28575" cap="rnd">
            <a:solidFill>
              <a:schemeClr val="bg1"/>
            </a:solidFill>
            <a:prstDash val="solid"/>
          </a:ln>
          <a:effectLst/>
        </p:spPr>
      </p:pic>
    </p:spTree>
    <p:extLst>
      <p:ext uri="{BB962C8B-B14F-4D97-AF65-F5344CB8AC3E}">
        <p14:creationId xmlns:p14="http://schemas.microsoft.com/office/powerpoint/2010/main" val="6193665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4_两栏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481757" y="476672"/>
            <a:ext cx="1116123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en-US" altLang="zh-CN" dirty="0"/>
              <a:t>Reference</a:t>
            </a:r>
            <a:r>
              <a:rPr lang="zh-CN" altLang="en-US" dirty="0"/>
              <a:t> 引用</a:t>
            </a:r>
            <a:r>
              <a:rPr lang="en-US" altLang="zh-CN" dirty="0"/>
              <a:t>&amp;</a:t>
            </a:r>
            <a:r>
              <a:rPr lang="zh-CN" altLang="en-US" dirty="0"/>
              <a:t>参考</a:t>
            </a:r>
          </a:p>
        </p:txBody>
      </p:sp>
      <p:sp>
        <p:nvSpPr>
          <p:cNvPr id="3" name="内容占位符 2"/>
          <p:cNvSpPr>
            <a:spLocks noGrp="1"/>
          </p:cNvSpPr>
          <p:nvPr>
            <p:ph sz="half" idx="1"/>
          </p:nvPr>
        </p:nvSpPr>
        <p:spPr>
          <a:xfrm>
            <a:off x="481757" y="1484784"/>
            <a:ext cx="11161240" cy="4525736"/>
          </a:xfrm>
          <a:prstGeom prst="rect">
            <a:avLst/>
          </a:prstGeom>
          <a:noFill/>
        </p:spPr>
        <p:txBody>
          <a:bodyPr/>
          <a:lstStyle>
            <a:lvl1pPr marL="457200" marR="0" indent="-457200" algn="l" defTabSz="1218804" rtl="0" eaLnBrk="0" fontAlgn="base" latinLnBrk="0" hangingPunct="0">
              <a:lnSpc>
                <a:spcPct val="150000"/>
              </a:lnSpc>
              <a:spcBef>
                <a:spcPts val="0"/>
              </a:spcBef>
              <a:spcAft>
                <a:spcPct val="0"/>
              </a:spcAft>
              <a:buClr>
                <a:srgbClr val="71B2FF"/>
              </a:buClr>
              <a:buSzPct val="110000"/>
              <a:buFont typeface="+mj-lt"/>
              <a:buAutoNum type="arabicPeriod"/>
              <a:tabLst/>
              <a:defRPr kumimoji="0" lang="zh-CN" altLang="en-US" sz="12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3694012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312387B5-C993-A64B-85C8-DA1E13E38986}"/>
              </a:ext>
            </a:extLst>
          </p:cNvPr>
          <p:cNvSpPr>
            <a:spLocks noGrp="1"/>
          </p:cNvSpPr>
          <p:nvPr>
            <p:ph sz="half" idx="1" hasCustomPrompt="1"/>
          </p:nvPr>
        </p:nvSpPr>
        <p:spPr>
          <a:xfrm>
            <a:off x="623635" y="548680"/>
            <a:ext cx="10731328" cy="5461840"/>
          </a:xfrm>
          <a:prstGeom prst="rect">
            <a:avLst/>
          </a:prstGeom>
        </p:spPr>
        <p:txBody>
          <a:bodyPr anchor="ctr"/>
          <a:lstStyle>
            <a:lvl1pPr>
              <a:defRPr>
                <a:solidFill>
                  <a:srgbClr val="C00000"/>
                </a:solidFill>
              </a:defRPr>
            </a:lvl1pPr>
          </a:lstStyle>
          <a:p>
            <a:pPr marL="0" indent="0" algn="ctr">
              <a:lnSpc>
                <a:spcPct val="150000"/>
              </a:lnSpc>
              <a:buNone/>
            </a:pPr>
            <a:r>
              <a:rPr kumimoji="1" lang="zh-CN" altLang="en-US" sz="9600" b="1" dirty="0">
                <a:solidFill>
                  <a:srgbClr val="91D150"/>
                </a:solidFill>
                <a:latin typeface="Futura Medium" panose="020B0602020204020303" pitchFamily="34" charset="-79"/>
                <a:cs typeface="Futura Medium" panose="020B0602020204020303" pitchFamily="34" charset="-79"/>
              </a:rPr>
              <a:t>副标题</a:t>
            </a:r>
          </a:p>
        </p:txBody>
      </p:sp>
    </p:spTree>
    <p:extLst>
      <p:ext uri="{BB962C8B-B14F-4D97-AF65-F5344CB8AC3E}">
        <p14:creationId xmlns:p14="http://schemas.microsoft.com/office/powerpoint/2010/main" val="37093416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404664"/>
            <a:ext cx="10963473" cy="589190"/>
          </a:xfrm>
          <a:prstGeom prst="rect">
            <a:avLst/>
          </a:prstGeom>
        </p:spPr>
        <p:txBody>
          <a:bodyPr anchor="ctr"/>
          <a:lstStyle>
            <a:lvl1pPr>
              <a:defRPr sz="2800" b="1">
                <a:solidFill>
                  <a:schemeClr val="tx1">
                    <a:lumMod val="95000"/>
                  </a:schemeClr>
                </a:solidFill>
                <a:latin typeface="Futura Medium" panose="020B0602020204020303" pitchFamily="34" charset="-79"/>
                <a:ea typeface="微软雅黑" panose="020B0503020204020204" pitchFamily="34" charset="-122"/>
                <a:cs typeface="Futura Medium" panose="020B0602020204020303" pitchFamily="34" charset="-79"/>
              </a:defRPr>
            </a:lvl1pPr>
          </a:lstStyle>
          <a:p>
            <a:r>
              <a:rPr lang="zh-CN" altLang="en-US" dirty="0"/>
              <a:t>单击此处编辑母版标题样式</a:t>
            </a:r>
          </a:p>
        </p:txBody>
      </p:sp>
      <p:sp>
        <p:nvSpPr>
          <p:cNvPr id="10" name="内容占位符 2"/>
          <p:cNvSpPr>
            <a:spLocks noGrp="1"/>
          </p:cNvSpPr>
          <p:nvPr>
            <p:ph sz="half" idx="1"/>
          </p:nvPr>
        </p:nvSpPr>
        <p:spPr>
          <a:xfrm>
            <a:off x="623635" y="1196752"/>
            <a:ext cx="10963473" cy="5197702"/>
          </a:xfrm>
          <a:prstGeom prst="rect">
            <a:avLst/>
          </a:prstGeom>
        </p:spPr>
        <p:txBody>
          <a:bodyPr/>
          <a:lstStyle>
            <a:lvl1pPr marL="239106" indent="-239106">
              <a:lnSpc>
                <a:spcPct val="150000"/>
              </a:lnSpc>
              <a:spcBef>
                <a:spcPts val="0"/>
              </a:spcBef>
              <a:buClr>
                <a:schemeClr val="accent2">
                  <a:lumMod val="90000"/>
                </a:schemeClr>
              </a:buClr>
              <a:defRPr sz="2000" b="0">
                <a:solidFill>
                  <a:schemeClr val="tx1">
                    <a:lumMod val="95000"/>
                  </a:schemeClr>
                </a:solidFill>
                <a:latin typeface="Gill Sans MT" panose="020B0502020104020203" pitchFamily="34" charset="0"/>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00">
                <a:solidFill>
                  <a:schemeClr val="tx1">
                    <a:lumMod val="95000"/>
                  </a:schemeClr>
                </a:solidFill>
                <a:latin typeface="Gill Sans MT" panose="020B0502020104020203" pitchFamily="34" charset="0"/>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400">
                <a:solidFill>
                  <a:schemeClr val="tx1">
                    <a:lumMod val="95000"/>
                  </a:schemeClr>
                </a:solidFill>
                <a:latin typeface="Gill Sans MT" panose="020B0502020104020203" pitchFamily="34" charset="0"/>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1407507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463546"/>
            <a:ext cx="10963473" cy="589190"/>
          </a:xfrm>
          <a:prstGeom prst="rect">
            <a:avLst/>
          </a:prstGeom>
        </p:spPr>
        <p:txBody>
          <a:bodyPr anchor="ctr"/>
          <a:lstStyle>
            <a:lvl1pPr>
              <a:defRPr sz="2800"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10" name="内容占位符 2"/>
          <p:cNvSpPr>
            <a:spLocks noGrp="1"/>
          </p:cNvSpPr>
          <p:nvPr>
            <p:ph sz="half" idx="1"/>
          </p:nvPr>
        </p:nvSpPr>
        <p:spPr>
          <a:xfrm>
            <a:off x="719684" y="1351536"/>
            <a:ext cx="10757396" cy="4957784"/>
          </a:xfrm>
          <a:prstGeom prst="rect">
            <a:avLst/>
          </a:prstGeom>
        </p:spPr>
        <p:txBody>
          <a:bodyPr/>
          <a:lstStyle>
            <a:lvl1pPr marL="239106" indent="-239106">
              <a:lnSpc>
                <a:spcPct val="150000"/>
              </a:lnSpc>
              <a:spcBef>
                <a:spcPts val="0"/>
              </a:spcBef>
              <a:buClr>
                <a:schemeClr val="accent2">
                  <a:lumMod val="90000"/>
                </a:schemeClr>
              </a:buClr>
              <a:defRPr sz="2000" b="0">
                <a:solidFill>
                  <a:schemeClr val="bg1"/>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00">
                <a:solidFill>
                  <a:schemeClr val="bg1"/>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400">
                <a:solidFill>
                  <a:schemeClr val="bg1"/>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347094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4" name="Rectangle 5"/>
          <p:cNvSpPr>
            <a:spLocks noChangeArrowheads="1"/>
          </p:cNvSpPr>
          <p:nvPr userDrawn="1"/>
        </p:nvSpPr>
        <p:spPr bwMode="auto">
          <a:xfrm>
            <a:off x="8493235" y="6504275"/>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pic>
        <p:nvPicPr>
          <p:cNvPr id="3" name="图片 2">
            <a:extLst>
              <a:ext uri="{FF2B5EF4-FFF2-40B4-BE49-F238E27FC236}">
                <a16:creationId xmlns:a16="http://schemas.microsoft.com/office/drawing/2014/main" id="{384ED370-A6A0-744F-95DF-BE6E1F4D35F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461854" y="3110736"/>
            <a:ext cx="636527" cy="636527"/>
          </a:xfrm>
          <a:prstGeom prst="ellipse">
            <a:avLst/>
          </a:prstGeom>
          <a:ln w="28575" cap="rnd">
            <a:solidFill>
              <a:schemeClr val="bg1"/>
            </a:solidFill>
            <a:prstDash val="solid"/>
          </a:ln>
          <a:effectLst/>
        </p:spPr>
      </p:pic>
    </p:spTree>
    <p:extLst>
      <p:ext uri="{BB962C8B-B14F-4D97-AF65-F5344CB8AC3E}">
        <p14:creationId xmlns:p14="http://schemas.microsoft.com/office/powerpoint/2010/main" val="42617757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640C0A5B-2417-944A-B7DA-94A14F8A67C8}"/>
              </a:ext>
            </a:extLst>
          </p:cNvPr>
          <p:cNvSpPr>
            <a:spLocks noGrp="1"/>
          </p:cNvSpPr>
          <p:nvPr>
            <p:ph type="ctrTitle"/>
          </p:nvPr>
        </p:nvSpPr>
        <p:spPr>
          <a:xfrm>
            <a:off x="320965" y="693428"/>
            <a:ext cx="3141050" cy="953563"/>
          </a:xfrm>
          <a:prstGeom prst="rect">
            <a:avLst/>
          </a:prstGeom>
          <a:noFill/>
        </p:spPr>
        <p:txBody>
          <a:bodyPr anchor="ctr">
            <a:noAutofit/>
          </a:bodyPr>
          <a:lstStyle>
            <a:lvl1pPr>
              <a:defRPr>
                <a:latin typeface="Futura Medium" panose="020B0602020204020303" pitchFamily="34" charset="-79"/>
                <a:cs typeface="Futura Medium" panose="020B0602020204020303" pitchFamily="34" charset="-79"/>
              </a:defRPr>
            </a:lvl1pPr>
          </a:lstStyle>
          <a:p>
            <a:r>
              <a:rPr lang="en-US" altLang="zh-CN" sz="6600"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AI</a:t>
            </a:r>
            <a:r>
              <a:rPr lang="zh-CN" altLang="en-US" sz="6600"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 芯片</a:t>
            </a:r>
          </a:p>
        </p:txBody>
      </p:sp>
      <p:sp>
        <p:nvSpPr>
          <p:cNvPr id="6" name="副标题 2">
            <a:extLst>
              <a:ext uri="{FF2B5EF4-FFF2-40B4-BE49-F238E27FC236}">
                <a16:creationId xmlns:a16="http://schemas.microsoft.com/office/drawing/2014/main" id="{93344263-84EF-AE42-95A4-A0688E4F3A22}"/>
              </a:ext>
            </a:extLst>
          </p:cNvPr>
          <p:cNvSpPr>
            <a:spLocks noGrp="1"/>
          </p:cNvSpPr>
          <p:nvPr>
            <p:ph type="subTitle" idx="1" hasCustomPrompt="1"/>
          </p:nvPr>
        </p:nvSpPr>
        <p:spPr>
          <a:xfrm>
            <a:off x="1345853" y="3896673"/>
            <a:ext cx="2116161" cy="720081"/>
          </a:xfrm>
          <a:prstGeom prst="rect">
            <a:avLst/>
          </a:prstGeom>
        </p:spPr>
        <p:txBody>
          <a:bodyPr anchor="ctr"/>
          <a:lstStyle>
            <a:lvl1pPr marL="0" indent="0">
              <a:buNone/>
              <a:defRPr/>
            </a:lvl1pPr>
          </a:lstStyle>
          <a:p>
            <a:pPr>
              <a:lnSpc>
                <a:spcPct val="100000"/>
              </a:lnSpc>
            </a:pPr>
            <a:r>
              <a:rPr lang="en-US" altLang="zh-CN" sz="6600" b="1" dirty="0">
                <a:solidFill>
                  <a:schemeClr val="bg1"/>
                </a:solidFill>
                <a:latin typeface="GEETYPE-SkyGB-Flash Reguar" panose="02010604000000000000" pitchFamily="2" charset="-122"/>
                <a:ea typeface="GEETYPE-SkyGB-Flash Reguar" panose="02010604000000000000" pitchFamily="2" charset="-122"/>
              </a:rPr>
              <a:t>ZOMI</a:t>
            </a:r>
            <a:endParaRPr lang="zh-CN" altLang="en-US" sz="6600" b="1" dirty="0">
              <a:solidFill>
                <a:schemeClr val="bg1"/>
              </a:solidFill>
              <a:latin typeface="GEETYPE-SkyGB-Flash Reguar" panose="02010604000000000000" pitchFamily="2" charset="-122"/>
              <a:ea typeface="GEETYPE-SkyGB-Flash Reguar" panose="02010604000000000000" pitchFamily="2" charset="-122"/>
            </a:endParaRPr>
          </a:p>
        </p:txBody>
      </p:sp>
      <p:pic>
        <p:nvPicPr>
          <p:cNvPr id="7" name="图片 6">
            <a:extLst>
              <a:ext uri="{FF2B5EF4-FFF2-40B4-BE49-F238E27FC236}">
                <a16:creationId xmlns:a16="http://schemas.microsoft.com/office/drawing/2014/main" id="{0FC5C961-C360-9F43-A308-C9DB7AC7D58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53765" y="3896673"/>
            <a:ext cx="636527" cy="636527"/>
          </a:xfrm>
          <a:prstGeom prst="ellipse">
            <a:avLst/>
          </a:prstGeom>
          <a:ln w="28575" cap="rnd">
            <a:solidFill>
              <a:schemeClr val="bg1"/>
            </a:solidFill>
            <a:prstDash val="solid"/>
          </a:ln>
          <a:effectLst/>
        </p:spPr>
      </p:pic>
    </p:spTree>
    <p:extLst>
      <p:ext uri="{BB962C8B-B14F-4D97-AF65-F5344CB8AC3E}">
        <p14:creationId xmlns:p14="http://schemas.microsoft.com/office/powerpoint/2010/main" val="1535817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476672"/>
            <a:ext cx="10963473" cy="589190"/>
          </a:xfrm>
          <a:prstGeom prst="rect">
            <a:avLst/>
          </a:prstGeom>
        </p:spPr>
        <p:txBody>
          <a:bodyPr anchor="ctr"/>
          <a:lstStyle>
            <a:lvl1pPr>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a:lnSpc>
                <a:spcPct val="150000"/>
              </a:lnSpc>
              <a:spcBef>
                <a:spcPts val="0"/>
              </a:spcBef>
              <a:buClr>
                <a:schemeClr val="accent2">
                  <a:lumMod val="90000"/>
                </a:schemeClr>
              </a:buClr>
              <a:defRPr sz="2000" b="0">
                <a:solidFill>
                  <a:srgbClr val="374154"/>
                </a:solidFill>
                <a:latin typeface="Gill Sans MT" panose="020B0502020104020203" pitchFamily="34" charset="0"/>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66">
                <a:solidFill>
                  <a:srgbClr val="374154"/>
                </a:solidFill>
                <a:latin typeface="Gill Sans MT" panose="020B0502020104020203" pitchFamily="34" charset="0"/>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599">
                <a:solidFill>
                  <a:srgbClr val="374154"/>
                </a:solidFill>
                <a:latin typeface="Gill Sans MT" panose="020B0502020104020203" pitchFamily="34" charset="0"/>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3258272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476672"/>
            <a:ext cx="1073132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84784"/>
            <a:ext cx="10731328"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ts val="80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ts val="80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ts val="80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8979121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两栏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481757" y="476672"/>
            <a:ext cx="1116123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en-US" altLang="zh-CN" dirty="0"/>
              <a:t>Reference</a:t>
            </a:r>
            <a:r>
              <a:rPr lang="zh-CN" altLang="en-US" dirty="0"/>
              <a:t> 引用</a:t>
            </a:r>
            <a:r>
              <a:rPr lang="en-US" altLang="zh-CN" dirty="0"/>
              <a:t>&amp;</a:t>
            </a:r>
            <a:r>
              <a:rPr lang="zh-CN" altLang="en-US" dirty="0"/>
              <a:t>参考</a:t>
            </a:r>
          </a:p>
        </p:txBody>
      </p:sp>
      <p:sp>
        <p:nvSpPr>
          <p:cNvPr id="3" name="内容占位符 2"/>
          <p:cNvSpPr>
            <a:spLocks noGrp="1"/>
          </p:cNvSpPr>
          <p:nvPr>
            <p:ph sz="half" idx="1"/>
          </p:nvPr>
        </p:nvSpPr>
        <p:spPr>
          <a:xfrm>
            <a:off x="481757" y="1484784"/>
            <a:ext cx="11161240" cy="4525736"/>
          </a:xfrm>
          <a:prstGeom prst="rect">
            <a:avLst/>
          </a:prstGeom>
          <a:noFill/>
        </p:spPr>
        <p:txBody>
          <a:bodyPr/>
          <a:lstStyle>
            <a:lvl1pPr marL="457200" marR="0" indent="-457200" algn="l" defTabSz="1218804" rtl="0" eaLnBrk="0" fontAlgn="base" latinLnBrk="0" hangingPunct="0">
              <a:lnSpc>
                <a:spcPct val="150000"/>
              </a:lnSpc>
              <a:spcBef>
                <a:spcPts val="0"/>
              </a:spcBef>
              <a:spcAft>
                <a:spcPct val="0"/>
              </a:spcAft>
              <a:buClr>
                <a:srgbClr val="71B2FF"/>
              </a:buClr>
              <a:buSzPct val="110000"/>
              <a:buFont typeface="+mj-lt"/>
              <a:buAutoNum type="arabicPeriod"/>
              <a:tabLst/>
              <a:defRPr kumimoji="0" lang="zh-CN" altLang="en-US" sz="12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11831624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312387B5-C993-A64B-85C8-DA1E13E38986}"/>
              </a:ext>
            </a:extLst>
          </p:cNvPr>
          <p:cNvSpPr>
            <a:spLocks noGrp="1"/>
          </p:cNvSpPr>
          <p:nvPr>
            <p:ph sz="half" idx="1" hasCustomPrompt="1"/>
          </p:nvPr>
        </p:nvSpPr>
        <p:spPr>
          <a:xfrm>
            <a:off x="623635" y="548680"/>
            <a:ext cx="10731328" cy="5461840"/>
          </a:xfrm>
          <a:prstGeom prst="rect">
            <a:avLst/>
          </a:prstGeom>
        </p:spPr>
        <p:txBody>
          <a:bodyPr anchor="ctr"/>
          <a:lstStyle>
            <a:lvl1pPr>
              <a:defRPr>
                <a:solidFill>
                  <a:srgbClr val="C00000"/>
                </a:solidFill>
              </a:defRPr>
            </a:lvl1pPr>
          </a:lstStyle>
          <a:p>
            <a:pPr marL="0" indent="0" algn="ctr">
              <a:lnSpc>
                <a:spcPct val="150000"/>
              </a:lnSpc>
              <a:buNone/>
            </a:pPr>
            <a:r>
              <a:rPr kumimoji="1" lang="zh-CN" altLang="en-US" sz="9600" b="1" dirty="0">
                <a:solidFill>
                  <a:srgbClr val="91D150"/>
                </a:solidFill>
                <a:latin typeface="Futura Medium" panose="020B0602020204020303" pitchFamily="34" charset="-79"/>
                <a:cs typeface="Futura Medium" panose="020B0602020204020303" pitchFamily="34" charset="-79"/>
              </a:rPr>
              <a:t>副标题</a:t>
            </a:r>
          </a:p>
        </p:txBody>
      </p:sp>
    </p:spTree>
    <p:extLst>
      <p:ext uri="{BB962C8B-B14F-4D97-AF65-F5344CB8AC3E}">
        <p14:creationId xmlns:p14="http://schemas.microsoft.com/office/powerpoint/2010/main" val="30222421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476672"/>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a:lnSpc>
                <a:spcPct val="12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2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2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2650440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5" y="535554"/>
            <a:ext cx="10963473" cy="589190"/>
          </a:xfrm>
          <a:prstGeom prst="rect">
            <a:avLst/>
          </a:prstGeom>
        </p:spPr>
        <p:txBody>
          <a:bodyPr/>
          <a:lstStyle>
            <a:lvl1pPr>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3" name="内容占位符 2"/>
          <p:cNvSpPr>
            <a:spLocks noGrp="1"/>
          </p:cNvSpPr>
          <p:nvPr>
            <p:ph sz="half" idx="1" hasCustomPrompt="1"/>
          </p:nvPr>
        </p:nvSpPr>
        <p:spPr>
          <a:xfrm>
            <a:off x="623635" y="1268760"/>
            <a:ext cx="10963473" cy="5053686"/>
          </a:xfrm>
          <a:prstGeom prst="rect">
            <a:avLst/>
          </a:prstGeom>
          <a:noFill/>
        </p:spPr>
        <p:txBody>
          <a:bodyPr/>
          <a:lstStyle>
            <a:lvl1pPr marL="239106" marR="0" indent="-239106" algn="l" defTabSz="1218804" rtl="0" eaLnBrk="1" fontAlgn="base" latinLnBrk="1" hangingPunct="1">
              <a:lnSpc>
                <a:spcPct val="150000"/>
              </a:lnSpc>
              <a:spcBef>
                <a:spcPts val="0"/>
              </a:spcBef>
              <a:spcAft>
                <a:spcPts val="800"/>
              </a:spcAft>
              <a:buClr>
                <a:srgbClr val="71B2FF"/>
              </a:buCl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ts val="80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ts val="80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 </a:t>
            </a:r>
            <a:r>
              <a:rPr lang="en-US" altLang="zh-CN" dirty="0"/>
              <a:t>title</a:t>
            </a:r>
            <a:endParaRPr lang="zh-CN" altLang="en-US" dirty="0"/>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7710201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3" name="内容占位符 2"/>
          <p:cNvSpPr>
            <a:spLocks noGrp="1"/>
          </p:cNvSpPr>
          <p:nvPr>
            <p:ph sz="half" idx="1"/>
          </p:nvPr>
        </p:nvSpPr>
        <p:spPr>
          <a:xfrm>
            <a:off x="623635" y="1268760"/>
            <a:ext cx="5290949" cy="505368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268760"/>
            <a:ext cx="5290949" cy="5053686"/>
          </a:xfrm>
          <a:prstGeom prst="rect">
            <a:avLst/>
          </a:prstGeom>
          <a:noFill/>
        </p:spPr>
        <p:txBody>
          <a:bodyPr/>
          <a:lstStyle>
            <a:lvl1pPr marL="239106" indent="-239106">
              <a:lnSpc>
                <a:spcPct val="150000"/>
              </a:lnSpc>
              <a:spcBef>
                <a:spcPts val="0"/>
              </a:spcBef>
              <a:buClr>
                <a:schemeClr val="accent2">
                  <a:lumMod val="90000"/>
                </a:schemeClr>
              </a:buClr>
              <a:defRPr sz="2000" b="0">
                <a:solidFill>
                  <a:srgbClr val="374154"/>
                </a:solidFill>
                <a:latin typeface="Gill Sans MT" panose="020B0502020104020203" pitchFamily="34" charset="0"/>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66">
                <a:solidFill>
                  <a:srgbClr val="374154"/>
                </a:solidFill>
                <a:latin typeface="Gill Sans MT" panose="020B0502020104020203" pitchFamily="34" charset="0"/>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599">
                <a:solidFill>
                  <a:srgbClr val="374154"/>
                </a:solidFill>
                <a:latin typeface="Gill Sans MT" panose="020B0502020104020203" pitchFamily="34" charset="0"/>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8" name="标题 1">
            <a:extLst>
              <a:ext uri="{FF2B5EF4-FFF2-40B4-BE49-F238E27FC236}">
                <a16:creationId xmlns:a16="http://schemas.microsoft.com/office/drawing/2014/main" id="{DDC8929B-1F81-5043-819B-6677C7DD38D3}"/>
              </a:ext>
            </a:extLst>
          </p:cNvPr>
          <p:cNvSpPr>
            <a:spLocks noGrp="1"/>
          </p:cNvSpPr>
          <p:nvPr>
            <p:ph type="title"/>
          </p:nvPr>
        </p:nvSpPr>
        <p:spPr>
          <a:xfrm>
            <a:off x="623635" y="535554"/>
            <a:ext cx="10963473" cy="589190"/>
          </a:xfrm>
          <a:prstGeom prst="rect">
            <a:avLst/>
          </a:prstGeom>
        </p:spPr>
        <p:txBody>
          <a:bodyPr/>
          <a:lstStyle>
            <a:lvl1pPr>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Tree>
    <p:extLst>
      <p:ext uri="{BB962C8B-B14F-4D97-AF65-F5344CB8AC3E}">
        <p14:creationId xmlns:p14="http://schemas.microsoft.com/office/powerpoint/2010/main" val="8444241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theme" Target="../theme/theme2.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5.png"/></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5.xml"/><Relationship Id="rId7" Type="http://schemas.openxmlformats.org/officeDocument/2006/relationships/image" Target="../media/image5.png"/><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theme" Target="../theme/theme3.xml"/><Relationship Id="rId5" Type="http://schemas.openxmlformats.org/officeDocument/2006/relationships/slideLayout" Target="../slideLayouts/slideLayout7.xml"/><Relationship Id="rId4" Type="http://schemas.openxmlformats.org/officeDocument/2006/relationships/slideLayout" Target="../slideLayouts/slideLayout6.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image" Target="../media/image2.png"/><Relationship Id="rId5" Type="http://schemas.openxmlformats.org/officeDocument/2006/relationships/theme" Target="../theme/theme4.xml"/><Relationship Id="rId4" Type="http://schemas.openxmlformats.org/officeDocument/2006/relationships/slideLayout" Target="../slideLayouts/slideLayout11.xml"/></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heme" Target="../theme/theme5.xml"/><Relationship Id="rId1" Type="http://schemas.openxmlformats.org/officeDocument/2006/relationships/slideLayout" Target="../slideLayouts/slideLayout12.xm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heme" Target="../theme/theme6.xml"/><Relationship Id="rId1" Type="http://schemas.openxmlformats.org/officeDocument/2006/relationships/slideLayout" Target="../slideLayouts/slideLayout13.xml"/></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theme" Target="../theme/theme7.xml"/><Relationship Id="rId1" Type="http://schemas.openxmlformats.org/officeDocument/2006/relationships/slideLayout" Target="../slideLayouts/slideLayout14.xml"/><Relationship Id="rId6" Type="http://schemas.openxmlformats.org/officeDocument/2006/relationships/image" Target="../media/image2.png"/><Relationship Id="rId5" Type="http://schemas.openxmlformats.org/officeDocument/2006/relationships/image" Target="../media/image8.png"/><Relationship Id="rId4" Type="http://schemas.openxmlformats.org/officeDocument/2006/relationships/image" Target="../media/image7.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Picture 6" descr="C:\Users\z00205060\Desktop\CP项目\规范类文件\新建文件夹\巴展视觉物料规范-18.jpg"/>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22299" y="1050"/>
            <a:ext cx="12196763" cy="6856951"/>
          </a:xfrm>
          <a:prstGeom prst="rect">
            <a:avLst/>
          </a:prstGeom>
          <a:noFill/>
        </p:spPr>
      </p:pic>
      <p:sp>
        <p:nvSpPr>
          <p:cNvPr id="76" name="Rectangle 15">
            <a:extLst>
              <a:ext uri="{FF2B5EF4-FFF2-40B4-BE49-F238E27FC236}">
                <a16:creationId xmlns:a16="http://schemas.microsoft.com/office/drawing/2014/main" id="{A05BA4E0-7564-8344-BAF3-585CC16AA126}"/>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77" name="组合 76">
            <a:extLst>
              <a:ext uri="{FF2B5EF4-FFF2-40B4-BE49-F238E27FC236}">
                <a16:creationId xmlns:a16="http://schemas.microsoft.com/office/drawing/2014/main" id="{1C581D4C-D85D-7645-85DC-6B6040651F81}"/>
              </a:ext>
            </a:extLst>
          </p:cNvPr>
          <p:cNvGrpSpPr/>
          <p:nvPr userDrawn="1"/>
        </p:nvGrpSpPr>
        <p:grpSpPr>
          <a:xfrm>
            <a:off x="12438524" y="3358802"/>
            <a:ext cx="1214711" cy="3499198"/>
            <a:chOff x="12438524" y="3358802"/>
            <a:chExt cx="1214711" cy="3499198"/>
          </a:xfrm>
        </p:grpSpPr>
        <p:sp>
          <p:nvSpPr>
            <p:cNvPr id="78" name="矩形 77">
              <a:extLst>
                <a:ext uri="{FF2B5EF4-FFF2-40B4-BE49-F238E27FC236}">
                  <a16:creationId xmlns:a16="http://schemas.microsoft.com/office/drawing/2014/main" id="{E1716A33-E975-4947-A86F-5B75BE817AF5}"/>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79" name="Group 18">
              <a:extLst>
                <a:ext uri="{FF2B5EF4-FFF2-40B4-BE49-F238E27FC236}">
                  <a16:creationId xmlns:a16="http://schemas.microsoft.com/office/drawing/2014/main" id="{7EA5066E-E0B3-164E-B79D-773C4646834E}"/>
                </a:ext>
              </a:extLst>
            </p:cNvPr>
            <p:cNvGrpSpPr>
              <a:grpSpLocks/>
            </p:cNvGrpSpPr>
            <p:nvPr/>
          </p:nvGrpSpPr>
          <p:grpSpPr bwMode="auto">
            <a:xfrm>
              <a:off x="12552504" y="3727418"/>
              <a:ext cx="986752" cy="182532"/>
              <a:chOff x="5893" y="2387"/>
              <a:chExt cx="466" cy="115"/>
            </a:xfrm>
          </p:grpSpPr>
          <p:sp>
            <p:nvSpPr>
              <p:cNvPr id="140" name="Rectangle 19">
                <a:extLst>
                  <a:ext uri="{FF2B5EF4-FFF2-40B4-BE49-F238E27FC236}">
                    <a16:creationId xmlns:a16="http://schemas.microsoft.com/office/drawing/2014/main" id="{DD111938-502A-E84C-83CF-39323C783542}"/>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1" name="Rectangle 20">
                <a:extLst>
                  <a:ext uri="{FF2B5EF4-FFF2-40B4-BE49-F238E27FC236}">
                    <a16:creationId xmlns:a16="http://schemas.microsoft.com/office/drawing/2014/main" id="{84CD979C-19C2-0948-8130-4402EA352CCD}"/>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2" name="Rectangle 21">
                <a:extLst>
                  <a:ext uri="{FF2B5EF4-FFF2-40B4-BE49-F238E27FC236}">
                    <a16:creationId xmlns:a16="http://schemas.microsoft.com/office/drawing/2014/main" id="{156ACDC3-0A30-6B4A-BA54-7E156CAFD381}"/>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3" name="Rectangle 22">
                <a:extLst>
                  <a:ext uri="{FF2B5EF4-FFF2-40B4-BE49-F238E27FC236}">
                    <a16:creationId xmlns:a16="http://schemas.microsoft.com/office/drawing/2014/main" id="{CAF032A0-8FC2-2743-BDDF-AD950838E289}"/>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0" name="Group 23">
              <a:extLst>
                <a:ext uri="{FF2B5EF4-FFF2-40B4-BE49-F238E27FC236}">
                  <a16:creationId xmlns:a16="http://schemas.microsoft.com/office/drawing/2014/main" id="{9651F1B9-661B-0344-8CAE-D388265CC305}"/>
                </a:ext>
              </a:extLst>
            </p:cNvPr>
            <p:cNvGrpSpPr>
              <a:grpSpLocks/>
            </p:cNvGrpSpPr>
            <p:nvPr/>
          </p:nvGrpSpPr>
          <p:grpSpPr bwMode="auto">
            <a:xfrm>
              <a:off x="12552504" y="3943282"/>
              <a:ext cx="986752" cy="182532"/>
              <a:chOff x="5893" y="2523"/>
              <a:chExt cx="466" cy="115"/>
            </a:xfrm>
          </p:grpSpPr>
          <p:sp>
            <p:nvSpPr>
              <p:cNvPr id="136" name="Rectangle 24">
                <a:extLst>
                  <a:ext uri="{FF2B5EF4-FFF2-40B4-BE49-F238E27FC236}">
                    <a16:creationId xmlns:a16="http://schemas.microsoft.com/office/drawing/2014/main" id="{32D5C8F8-147A-C841-B548-7974DFDB5EA1}"/>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7" name="Rectangle 25">
                <a:extLst>
                  <a:ext uri="{FF2B5EF4-FFF2-40B4-BE49-F238E27FC236}">
                    <a16:creationId xmlns:a16="http://schemas.microsoft.com/office/drawing/2014/main" id="{68BBC9FA-C675-AE4F-BD35-FE8479C5E0FA}"/>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8" name="Rectangle 26">
                <a:extLst>
                  <a:ext uri="{FF2B5EF4-FFF2-40B4-BE49-F238E27FC236}">
                    <a16:creationId xmlns:a16="http://schemas.microsoft.com/office/drawing/2014/main" id="{35A39609-73BC-1940-9433-EFBFCEDD70C0}"/>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9" name="Rectangle 27">
                <a:extLst>
                  <a:ext uri="{FF2B5EF4-FFF2-40B4-BE49-F238E27FC236}">
                    <a16:creationId xmlns:a16="http://schemas.microsoft.com/office/drawing/2014/main" id="{3AA9DA63-E65F-B74E-994A-D737F1CB5547}"/>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1" name="Group 28">
              <a:extLst>
                <a:ext uri="{FF2B5EF4-FFF2-40B4-BE49-F238E27FC236}">
                  <a16:creationId xmlns:a16="http://schemas.microsoft.com/office/drawing/2014/main" id="{368DE2D1-F215-DB4A-A761-FBB75CB462E1}"/>
                </a:ext>
              </a:extLst>
            </p:cNvPr>
            <p:cNvGrpSpPr>
              <a:grpSpLocks/>
            </p:cNvGrpSpPr>
            <p:nvPr/>
          </p:nvGrpSpPr>
          <p:grpSpPr bwMode="auto">
            <a:xfrm>
              <a:off x="12552504" y="4159146"/>
              <a:ext cx="986752" cy="182532"/>
              <a:chOff x="5893" y="2659"/>
              <a:chExt cx="466" cy="115"/>
            </a:xfrm>
          </p:grpSpPr>
          <p:sp>
            <p:nvSpPr>
              <p:cNvPr id="132" name="Rectangle 29">
                <a:extLst>
                  <a:ext uri="{FF2B5EF4-FFF2-40B4-BE49-F238E27FC236}">
                    <a16:creationId xmlns:a16="http://schemas.microsoft.com/office/drawing/2014/main" id="{8BE1F6C6-CC1A-574C-9896-529D53513B7E}"/>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3" name="Rectangle 30">
                <a:extLst>
                  <a:ext uri="{FF2B5EF4-FFF2-40B4-BE49-F238E27FC236}">
                    <a16:creationId xmlns:a16="http://schemas.microsoft.com/office/drawing/2014/main" id="{BA861DDC-F977-C94A-A599-C34E982F9936}"/>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4" name="Rectangle 31">
                <a:extLst>
                  <a:ext uri="{FF2B5EF4-FFF2-40B4-BE49-F238E27FC236}">
                    <a16:creationId xmlns:a16="http://schemas.microsoft.com/office/drawing/2014/main" id="{CA95A99E-F9CE-A743-8AA1-8378A8124C40}"/>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5" name="Rectangle 32">
                <a:extLst>
                  <a:ext uri="{FF2B5EF4-FFF2-40B4-BE49-F238E27FC236}">
                    <a16:creationId xmlns:a16="http://schemas.microsoft.com/office/drawing/2014/main" id="{268D5470-1625-A34F-95EB-AF6C0D04509D}"/>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2" name="Group 33">
              <a:extLst>
                <a:ext uri="{FF2B5EF4-FFF2-40B4-BE49-F238E27FC236}">
                  <a16:creationId xmlns:a16="http://schemas.microsoft.com/office/drawing/2014/main" id="{D77E76A8-9E13-8D47-BB51-CB0AE2578207}"/>
                </a:ext>
              </a:extLst>
            </p:cNvPr>
            <p:cNvGrpSpPr>
              <a:grpSpLocks/>
            </p:cNvGrpSpPr>
            <p:nvPr/>
          </p:nvGrpSpPr>
          <p:grpSpPr bwMode="auto">
            <a:xfrm>
              <a:off x="12552504" y="3511551"/>
              <a:ext cx="986752" cy="188882"/>
              <a:chOff x="5893" y="2251"/>
              <a:chExt cx="466" cy="119"/>
            </a:xfrm>
          </p:grpSpPr>
          <p:sp>
            <p:nvSpPr>
              <p:cNvPr id="128" name="Rectangle 34">
                <a:extLst>
                  <a:ext uri="{FF2B5EF4-FFF2-40B4-BE49-F238E27FC236}">
                    <a16:creationId xmlns:a16="http://schemas.microsoft.com/office/drawing/2014/main" id="{FE93E72D-D5D4-B74B-9AD4-193EDA853E79}"/>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9" name="Rectangle 35">
                <a:extLst>
                  <a:ext uri="{FF2B5EF4-FFF2-40B4-BE49-F238E27FC236}">
                    <a16:creationId xmlns:a16="http://schemas.microsoft.com/office/drawing/2014/main" id="{503C7F9F-98A3-C749-8209-859FFF0C5096}"/>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0" name="Rectangle 36">
                <a:extLst>
                  <a:ext uri="{FF2B5EF4-FFF2-40B4-BE49-F238E27FC236}">
                    <a16:creationId xmlns:a16="http://schemas.microsoft.com/office/drawing/2014/main" id="{6C126CDC-27F2-EA4E-9C34-5E373A54EC74}"/>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1" name="Rectangle 37">
                <a:extLst>
                  <a:ext uri="{FF2B5EF4-FFF2-40B4-BE49-F238E27FC236}">
                    <a16:creationId xmlns:a16="http://schemas.microsoft.com/office/drawing/2014/main" id="{49B9C795-0149-1445-921E-F36D548795C6}"/>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3" name="Group 38">
              <a:extLst>
                <a:ext uri="{FF2B5EF4-FFF2-40B4-BE49-F238E27FC236}">
                  <a16:creationId xmlns:a16="http://schemas.microsoft.com/office/drawing/2014/main" id="{36DC176B-BA34-D94C-A110-5BEACB8F14CD}"/>
                </a:ext>
              </a:extLst>
            </p:cNvPr>
            <p:cNvGrpSpPr>
              <a:grpSpLocks/>
            </p:cNvGrpSpPr>
            <p:nvPr/>
          </p:nvGrpSpPr>
          <p:grpSpPr bwMode="auto">
            <a:xfrm>
              <a:off x="12552504" y="4519449"/>
              <a:ext cx="986752" cy="182532"/>
              <a:chOff x="5893" y="2886"/>
              <a:chExt cx="466" cy="115"/>
            </a:xfrm>
          </p:grpSpPr>
          <p:sp>
            <p:nvSpPr>
              <p:cNvPr id="124" name="Rectangle 39">
                <a:extLst>
                  <a:ext uri="{FF2B5EF4-FFF2-40B4-BE49-F238E27FC236}">
                    <a16:creationId xmlns:a16="http://schemas.microsoft.com/office/drawing/2014/main" id="{4F14B0F4-F014-3E4B-AE94-F24A52108D7B}"/>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5" name="Rectangle 40">
                <a:extLst>
                  <a:ext uri="{FF2B5EF4-FFF2-40B4-BE49-F238E27FC236}">
                    <a16:creationId xmlns:a16="http://schemas.microsoft.com/office/drawing/2014/main" id="{02A56543-9768-EF42-92F3-6BB27DD31501}"/>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6" name="Rectangle 41">
                <a:extLst>
                  <a:ext uri="{FF2B5EF4-FFF2-40B4-BE49-F238E27FC236}">
                    <a16:creationId xmlns:a16="http://schemas.microsoft.com/office/drawing/2014/main" id="{85208ADF-AFCF-D84E-94C3-0DF3C3551C7F}"/>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7" name="Rectangle 42">
                <a:extLst>
                  <a:ext uri="{FF2B5EF4-FFF2-40B4-BE49-F238E27FC236}">
                    <a16:creationId xmlns:a16="http://schemas.microsoft.com/office/drawing/2014/main" id="{09EF86D1-EFFD-FB4E-99D1-056A4B0428E5}"/>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4" name="Group 43">
              <a:extLst>
                <a:ext uri="{FF2B5EF4-FFF2-40B4-BE49-F238E27FC236}">
                  <a16:creationId xmlns:a16="http://schemas.microsoft.com/office/drawing/2014/main" id="{D190ECF5-3089-D147-8542-BFCC8DD8FA4B}"/>
                </a:ext>
              </a:extLst>
            </p:cNvPr>
            <p:cNvGrpSpPr>
              <a:grpSpLocks/>
            </p:cNvGrpSpPr>
            <p:nvPr/>
          </p:nvGrpSpPr>
          <p:grpSpPr bwMode="auto">
            <a:xfrm>
              <a:off x="12552504" y="4735313"/>
              <a:ext cx="986752" cy="182532"/>
              <a:chOff x="5893" y="3022"/>
              <a:chExt cx="466" cy="115"/>
            </a:xfrm>
          </p:grpSpPr>
          <p:sp>
            <p:nvSpPr>
              <p:cNvPr id="120" name="Rectangle 44">
                <a:extLst>
                  <a:ext uri="{FF2B5EF4-FFF2-40B4-BE49-F238E27FC236}">
                    <a16:creationId xmlns:a16="http://schemas.microsoft.com/office/drawing/2014/main" id="{304A939D-4684-224F-80B5-F32305BA08D3}"/>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1" name="Rectangle 45">
                <a:extLst>
                  <a:ext uri="{FF2B5EF4-FFF2-40B4-BE49-F238E27FC236}">
                    <a16:creationId xmlns:a16="http://schemas.microsoft.com/office/drawing/2014/main" id="{753A43FA-0396-1D46-AFE7-285B80CBF5C9}"/>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2" name="Rectangle 46">
                <a:extLst>
                  <a:ext uri="{FF2B5EF4-FFF2-40B4-BE49-F238E27FC236}">
                    <a16:creationId xmlns:a16="http://schemas.microsoft.com/office/drawing/2014/main" id="{02FF8793-4060-C341-86D6-1463A63EB829}"/>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3" name="Rectangle 47">
                <a:extLst>
                  <a:ext uri="{FF2B5EF4-FFF2-40B4-BE49-F238E27FC236}">
                    <a16:creationId xmlns:a16="http://schemas.microsoft.com/office/drawing/2014/main" id="{B2740322-D473-2149-8F4C-BEE1C8F0B32B}"/>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5" name="Group 48">
              <a:extLst>
                <a:ext uri="{FF2B5EF4-FFF2-40B4-BE49-F238E27FC236}">
                  <a16:creationId xmlns:a16="http://schemas.microsoft.com/office/drawing/2014/main" id="{3AC388A6-239B-8B4C-90BB-FA963E00FA2A}"/>
                </a:ext>
              </a:extLst>
            </p:cNvPr>
            <p:cNvGrpSpPr>
              <a:grpSpLocks/>
            </p:cNvGrpSpPr>
            <p:nvPr/>
          </p:nvGrpSpPr>
          <p:grpSpPr bwMode="auto">
            <a:xfrm>
              <a:off x="12552504" y="4951179"/>
              <a:ext cx="986752" cy="182532"/>
              <a:chOff x="5893" y="3158"/>
              <a:chExt cx="466" cy="115"/>
            </a:xfrm>
          </p:grpSpPr>
          <p:sp>
            <p:nvSpPr>
              <p:cNvPr id="116" name="Rectangle 49">
                <a:extLst>
                  <a:ext uri="{FF2B5EF4-FFF2-40B4-BE49-F238E27FC236}">
                    <a16:creationId xmlns:a16="http://schemas.microsoft.com/office/drawing/2014/main" id="{DF4C8A9E-CD4A-6443-A434-264981B51088}"/>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7" name="Rectangle 50">
                <a:extLst>
                  <a:ext uri="{FF2B5EF4-FFF2-40B4-BE49-F238E27FC236}">
                    <a16:creationId xmlns:a16="http://schemas.microsoft.com/office/drawing/2014/main" id="{54436586-86F6-7041-901C-19B142DF3475}"/>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8" name="Rectangle 51">
                <a:extLst>
                  <a:ext uri="{FF2B5EF4-FFF2-40B4-BE49-F238E27FC236}">
                    <a16:creationId xmlns:a16="http://schemas.microsoft.com/office/drawing/2014/main" id="{C7AD0577-DAB9-C248-A84E-9CB2631BD661}"/>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9" name="Rectangle 52">
                <a:extLst>
                  <a:ext uri="{FF2B5EF4-FFF2-40B4-BE49-F238E27FC236}">
                    <a16:creationId xmlns:a16="http://schemas.microsoft.com/office/drawing/2014/main" id="{00317D90-EE50-C044-9A2B-E4748FB7FE64}"/>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6" name="Group 53">
              <a:extLst>
                <a:ext uri="{FF2B5EF4-FFF2-40B4-BE49-F238E27FC236}">
                  <a16:creationId xmlns:a16="http://schemas.microsoft.com/office/drawing/2014/main" id="{021E2EA1-6C27-2C42-BA6F-F1BEC31E74E1}"/>
                </a:ext>
              </a:extLst>
            </p:cNvPr>
            <p:cNvGrpSpPr>
              <a:grpSpLocks/>
            </p:cNvGrpSpPr>
            <p:nvPr/>
          </p:nvGrpSpPr>
          <p:grpSpPr bwMode="auto">
            <a:xfrm>
              <a:off x="12552504" y="5311482"/>
              <a:ext cx="986752" cy="182532"/>
              <a:chOff x="5893" y="3385"/>
              <a:chExt cx="466" cy="115"/>
            </a:xfrm>
          </p:grpSpPr>
          <p:sp>
            <p:nvSpPr>
              <p:cNvPr id="112" name="Rectangle 54">
                <a:extLst>
                  <a:ext uri="{FF2B5EF4-FFF2-40B4-BE49-F238E27FC236}">
                    <a16:creationId xmlns:a16="http://schemas.microsoft.com/office/drawing/2014/main" id="{D1DA06D1-6A5D-4E48-A2F4-0A3A2252D388}"/>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3" name="Rectangle 55">
                <a:extLst>
                  <a:ext uri="{FF2B5EF4-FFF2-40B4-BE49-F238E27FC236}">
                    <a16:creationId xmlns:a16="http://schemas.microsoft.com/office/drawing/2014/main" id="{CF6A4082-3EB0-3C45-9803-2EA2765B4D5A}"/>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4" name="Rectangle 56">
                <a:extLst>
                  <a:ext uri="{FF2B5EF4-FFF2-40B4-BE49-F238E27FC236}">
                    <a16:creationId xmlns:a16="http://schemas.microsoft.com/office/drawing/2014/main" id="{83D69B3D-D262-7D4E-9E5B-2434EB5961F6}"/>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5" name="Rectangle 57">
                <a:extLst>
                  <a:ext uri="{FF2B5EF4-FFF2-40B4-BE49-F238E27FC236}">
                    <a16:creationId xmlns:a16="http://schemas.microsoft.com/office/drawing/2014/main" id="{930EBB15-6A45-C84D-B3CB-7693B0D28B63}"/>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7" name="Group 58">
              <a:extLst>
                <a:ext uri="{FF2B5EF4-FFF2-40B4-BE49-F238E27FC236}">
                  <a16:creationId xmlns:a16="http://schemas.microsoft.com/office/drawing/2014/main" id="{DCCA46C1-AC80-9A43-B484-DF810FA07239}"/>
                </a:ext>
              </a:extLst>
            </p:cNvPr>
            <p:cNvGrpSpPr>
              <a:grpSpLocks/>
            </p:cNvGrpSpPr>
            <p:nvPr/>
          </p:nvGrpSpPr>
          <p:grpSpPr bwMode="auto">
            <a:xfrm>
              <a:off x="12552504" y="5527346"/>
              <a:ext cx="986752" cy="182532"/>
              <a:chOff x="5893" y="3521"/>
              <a:chExt cx="466" cy="115"/>
            </a:xfrm>
          </p:grpSpPr>
          <p:sp>
            <p:nvSpPr>
              <p:cNvPr id="108" name="Rectangle 59">
                <a:extLst>
                  <a:ext uri="{FF2B5EF4-FFF2-40B4-BE49-F238E27FC236}">
                    <a16:creationId xmlns:a16="http://schemas.microsoft.com/office/drawing/2014/main" id="{B7AAC26E-61BC-8749-AFAC-2E252B49BA17}"/>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9" name="Rectangle 60">
                <a:extLst>
                  <a:ext uri="{FF2B5EF4-FFF2-40B4-BE49-F238E27FC236}">
                    <a16:creationId xmlns:a16="http://schemas.microsoft.com/office/drawing/2014/main" id="{91831544-45FF-E340-A94D-AE3297CEC6A5}"/>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0" name="Rectangle 61">
                <a:extLst>
                  <a:ext uri="{FF2B5EF4-FFF2-40B4-BE49-F238E27FC236}">
                    <a16:creationId xmlns:a16="http://schemas.microsoft.com/office/drawing/2014/main" id="{F5730482-B978-904B-A3AC-EEA183D7D02D}"/>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1" name="Rectangle 62">
                <a:extLst>
                  <a:ext uri="{FF2B5EF4-FFF2-40B4-BE49-F238E27FC236}">
                    <a16:creationId xmlns:a16="http://schemas.microsoft.com/office/drawing/2014/main" id="{FF93F8AC-D977-0C40-BB33-2DF702AF7BC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8" name="Group 63">
              <a:extLst>
                <a:ext uri="{FF2B5EF4-FFF2-40B4-BE49-F238E27FC236}">
                  <a16:creationId xmlns:a16="http://schemas.microsoft.com/office/drawing/2014/main" id="{A9C1A99E-1354-BD40-92CC-1097A88D55CE}"/>
                </a:ext>
              </a:extLst>
            </p:cNvPr>
            <p:cNvGrpSpPr>
              <a:grpSpLocks/>
            </p:cNvGrpSpPr>
            <p:nvPr/>
          </p:nvGrpSpPr>
          <p:grpSpPr bwMode="auto">
            <a:xfrm>
              <a:off x="12552504" y="5743210"/>
              <a:ext cx="986752" cy="182532"/>
              <a:chOff x="5893" y="3657"/>
              <a:chExt cx="466" cy="115"/>
            </a:xfrm>
          </p:grpSpPr>
          <p:sp>
            <p:nvSpPr>
              <p:cNvPr id="104" name="Rectangle 64">
                <a:extLst>
                  <a:ext uri="{FF2B5EF4-FFF2-40B4-BE49-F238E27FC236}">
                    <a16:creationId xmlns:a16="http://schemas.microsoft.com/office/drawing/2014/main" id="{AC412130-84DC-7846-BAD4-21EDBE12F3C0}"/>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5" name="Rectangle 65">
                <a:extLst>
                  <a:ext uri="{FF2B5EF4-FFF2-40B4-BE49-F238E27FC236}">
                    <a16:creationId xmlns:a16="http://schemas.microsoft.com/office/drawing/2014/main" id="{B300F66A-C8D1-0545-A0CB-35310ED8C775}"/>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6" name="Rectangle 66">
                <a:extLst>
                  <a:ext uri="{FF2B5EF4-FFF2-40B4-BE49-F238E27FC236}">
                    <a16:creationId xmlns:a16="http://schemas.microsoft.com/office/drawing/2014/main" id="{3C6A783E-509F-DF46-B321-B8468B0E1626}"/>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7" name="Rectangle 67">
                <a:extLst>
                  <a:ext uri="{FF2B5EF4-FFF2-40B4-BE49-F238E27FC236}">
                    <a16:creationId xmlns:a16="http://schemas.microsoft.com/office/drawing/2014/main" id="{C55DE921-1AFF-2640-86D9-F1DF6A78D9E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9" name="Group 68">
              <a:extLst>
                <a:ext uri="{FF2B5EF4-FFF2-40B4-BE49-F238E27FC236}">
                  <a16:creationId xmlns:a16="http://schemas.microsoft.com/office/drawing/2014/main" id="{A6E1B667-43FA-DE4A-98DD-972135751421}"/>
                </a:ext>
              </a:extLst>
            </p:cNvPr>
            <p:cNvGrpSpPr>
              <a:grpSpLocks/>
            </p:cNvGrpSpPr>
            <p:nvPr/>
          </p:nvGrpSpPr>
          <p:grpSpPr bwMode="auto">
            <a:xfrm>
              <a:off x="12552504" y="6103513"/>
              <a:ext cx="986752" cy="182532"/>
              <a:chOff x="5893" y="3884"/>
              <a:chExt cx="466" cy="115"/>
            </a:xfrm>
          </p:grpSpPr>
          <p:sp>
            <p:nvSpPr>
              <p:cNvPr id="100" name="Rectangle 69">
                <a:extLst>
                  <a:ext uri="{FF2B5EF4-FFF2-40B4-BE49-F238E27FC236}">
                    <a16:creationId xmlns:a16="http://schemas.microsoft.com/office/drawing/2014/main" id="{7F936C4A-7764-6446-BE7A-6F8A72D2893A}"/>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1" name="Rectangle 70">
                <a:extLst>
                  <a:ext uri="{FF2B5EF4-FFF2-40B4-BE49-F238E27FC236}">
                    <a16:creationId xmlns:a16="http://schemas.microsoft.com/office/drawing/2014/main" id="{0DCBE27F-587E-9746-A51C-CC068DCE79FA}"/>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2" name="Rectangle 71">
                <a:extLst>
                  <a:ext uri="{FF2B5EF4-FFF2-40B4-BE49-F238E27FC236}">
                    <a16:creationId xmlns:a16="http://schemas.microsoft.com/office/drawing/2014/main" id="{091416AB-BFD7-E94A-95F3-DA237E23E679}"/>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3" name="Rectangle 72">
                <a:extLst>
                  <a:ext uri="{FF2B5EF4-FFF2-40B4-BE49-F238E27FC236}">
                    <a16:creationId xmlns:a16="http://schemas.microsoft.com/office/drawing/2014/main" id="{BC557144-ED30-534B-B997-B7D438CD02BE}"/>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0" name="Group 73">
              <a:extLst>
                <a:ext uri="{FF2B5EF4-FFF2-40B4-BE49-F238E27FC236}">
                  <a16:creationId xmlns:a16="http://schemas.microsoft.com/office/drawing/2014/main" id="{F4F296F4-53EB-3348-AB7A-A5230551390A}"/>
                </a:ext>
              </a:extLst>
            </p:cNvPr>
            <p:cNvGrpSpPr>
              <a:grpSpLocks/>
            </p:cNvGrpSpPr>
            <p:nvPr/>
          </p:nvGrpSpPr>
          <p:grpSpPr bwMode="auto">
            <a:xfrm>
              <a:off x="12552504" y="6328901"/>
              <a:ext cx="986752" cy="182532"/>
              <a:chOff x="5893" y="4026"/>
              <a:chExt cx="466" cy="115"/>
            </a:xfrm>
          </p:grpSpPr>
          <p:sp>
            <p:nvSpPr>
              <p:cNvPr id="96" name="Rectangle 74">
                <a:extLst>
                  <a:ext uri="{FF2B5EF4-FFF2-40B4-BE49-F238E27FC236}">
                    <a16:creationId xmlns:a16="http://schemas.microsoft.com/office/drawing/2014/main" id="{C64053B1-E458-5F4D-864B-681210E63854}"/>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7" name="Rectangle 75">
                <a:extLst>
                  <a:ext uri="{FF2B5EF4-FFF2-40B4-BE49-F238E27FC236}">
                    <a16:creationId xmlns:a16="http://schemas.microsoft.com/office/drawing/2014/main" id="{35B4E54A-981E-AE46-9D4B-5175D931098D}"/>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8" name="Rectangle 76">
                <a:extLst>
                  <a:ext uri="{FF2B5EF4-FFF2-40B4-BE49-F238E27FC236}">
                    <a16:creationId xmlns:a16="http://schemas.microsoft.com/office/drawing/2014/main" id="{09370D3C-5439-6842-9FA4-6AA598C3075A}"/>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9" name="Rectangle 77">
                <a:extLst>
                  <a:ext uri="{FF2B5EF4-FFF2-40B4-BE49-F238E27FC236}">
                    <a16:creationId xmlns:a16="http://schemas.microsoft.com/office/drawing/2014/main" id="{32B53C8E-23DF-0140-9CC5-C0F33A97A5E7}"/>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1" name="Group 78">
              <a:extLst>
                <a:ext uri="{FF2B5EF4-FFF2-40B4-BE49-F238E27FC236}">
                  <a16:creationId xmlns:a16="http://schemas.microsoft.com/office/drawing/2014/main" id="{50FD0AD5-9944-0347-BFF6-664AE3D781A1}"/>
                </a:ext>
              </a:extLst>
            </p:cNvPr>
            <p:cNvGrpSpPr>
              <a:grpSpLocks/>
            </p:cNvGrpSpPr>
            <p:nvPr/>
          </p:nvGrpSpPr>
          <p:grpSpPr bwMode="auto">
            <a:xfrm>
              <a:off x="12552504" y="6552703"/>
              <a:ext cx="986752" cy="182532"/>
              <a:chOff x="5893" y="4167"/>
              <a:chExt cx="466" cy="115"/>
            </a:xfrm>
          </p:grpSpPr>
          <p:sp>
            <p:nvSpPr>
              <p:cNvPr id="92" name="Rectangle 79">
                <a:extLst>
                  <a:ext uri="{FF2B5EF4-FFF2-40B4-BE49-F238E27FC236}">
                    <a16:creationId xmlns:a16="http://schemas.microsoft.com/office/drawing/2014/main" id="{E732A77E-8505-1E40-A258-EFDCBCEC8EB1}"/>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3" name="Rectangle 80">
                <a:extLst>
                  <a:ext uri="{FF2B5EF4-FFF2-40B4-BE49-F238E27FC236}">
                    <a16:creationId xmlns:a16="http://schemas.microsoft.com/office/drawing/2014/main" id="{32B69D4E-72C3-9649-B97D-0EFE46A72E9E}"/>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4" name="Rectangle 81">
                <a:extLst>
                  <a:ext uri="{FF2B5EF4-FFF2-40B4-BE49-F238E27FC236}">
                    <a16:creationId xmlns:a16="http://schemas.microsoft.com/office/drawing/2014/main" id="{E69042FB-994A-D542-BD0E-6F82FB751DF0}"/>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5" name="Rectangle 82">
                <a:extLst>
                  <a:ext uri="{FF2B5EF4-FFF2-40B4-BE49-F238E27FC236}">
                    <a16:creationId xmlns:a16="http://schemas.microsoft.com/office/drawing/2014/main" id="{D5B29B49-BB12-3F44-9E6E-4F0D381B2C3D}"/>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144" name="Rectangle 83">
            <a:extLst>
              <a:ext uri="{FF2B5EF4-FFF2-40B4-BE49-F238E27FC236}">
                <a16:creationId xmlns:a16="http://schemas.microsoft.com/office/drawing/2014/main" id="{C93DD7E9-B2BB-8D43-911F-C0381565FB38}"/>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145" name="Rectangle 84">
            <a:extLst>
              <a:ext uri="{FF2B5EF4-FFF2-40B4-BE49-F238E27FC236}">
                <a16:creationId xmlns:a16="http://schemas.microsoft.com/office/drawing/2014/main" id="{208BE6BD-83EA-3945-8804-48D4553AC936}"/>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
        <p:nvSpPr>
          <p:cNvPr id="75" name="TextBox 2">
            <a:extLst>
              <a:ext uri="{FF2B5EF4-FFF2-40B4-BE49-F238E27FC236}">
                <a16:creationId xmlns:a16="http://schemas.microsoft.com/office/drawing/2014/main" id="{3BCFDA6C-EB55-554F-A433-14857DEB7F0F}"/>
              </a:ext>
            </a:extLst>
          </p:cNvPr>
          <p:cNvSpPr txBox="1"/>
          <p:nvPr userDrawn="1"/>
        </p:nvSpPr>
        <p:spPr>
          <a:xfrm>
            <a:off x="683443" y="6469851"/>
            <a:ext cx="2858305"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tx1"/>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200" dirty="0">
              <a:solidFill>
                <a:schemeClr val="tx1"/>
              </a:solidFill>
              <a:latin typeface="Futura Medium" panose="020B0602020204020303" pitchFamily="34" charset="-79"/>
              <a:ea typeface="微软雅黑" panose="020B0503020204020204" pitchFamily="34" charset="-122"/>
              <a:cs typeface="Futura Medium" panose="020B0602020204020303" pitchFamily="34" charset="-79"/>
            </a:endParaRPr>
          </a:p>
        </p:txBody>
      </p:sp>
      <p:sp>
        <p:nvSpPr>
          <p:cNvPr id="146" name="TextBox 3">
            <a:extLst>
              <a:ext uri="{FF2B5EF4-FFF2-40B4-BE49-F238E27FC236}">
                <a16:creationId xmlns:a16="http://schemas.microsoft.com/office/drawing/2014/main" id="{EE6C5BE1-C7BF-B24B-BD3B-A5F94DB0B587}"/>
              </a:ext>
            </a:extLst>
          </p:cNvPr>
          <p:cNvSpPr txBox="1"/>
          <p:nvPr userDrawn="1"/>
        </p:nvSpPr>
        <p:spPr>
          <a:xfrm>
            <a:off x="409749" y="6542628"/>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rgbClr val="1D1D1B"/>
                </a:solidFill>
                <a:latin typeface="Arial" panose="020B0604020202020204" pitchFamily="34" charset="0"/>
                <a:ea typeface="华文细黑" pitchFamily="2" charset="-122"/>
                <a:cs typeface="Arial" panose="020B0604020202020204" pitchFamily="34" charset="0"/>
              </a:rPr>
              <a:pPr defTabSz="890204" fontAlgn="auto">
                <a:spcBef>
                  <a:spcPts val="0"/>
                </a:spcBef>
                <a:spcAft>
                  <a:spcPts val="0"/>
                </a:spcAft>
                <a:defRPr/>
              </a:pPr>
              <a:t>‹#›</a:t>
            </a:fld>
            <a:endParaRPr lang="en-US" sz="974" dirty="0">
              <a:solidFill>
                <a:srgbClr val="1D1D1B"/>
              </a:solidFill>
              <a:latin typeface="Arial" panose="020B0604020202020204" pitchFamily="34" charset="0"/>
              <a:ea typeface="华文细黑" pitchFamily="2" charset="-122"/>
              <a:cs typeface="Arial" panose="020B0604020202020204" pitchFamily="34" charset="0"/>
            </a:endParaRPr>
          </a:p>
        </p:txBody>
      </p:sp>
      <p:sp>
        <p:nvSpPr>
          <p:cNvPr id="147" name="副标题 2">
            <a:extLst>
              <a:ext uri="{FF2B5EF4-FFF2-40B4-BE49-F238E27FC236}">
                <a16:creationId xmlns:a16="http://schemas.microsoft.com/office/drawing/2014/main" id="{E172B693-5F6D-864A-B223-BA61F51F7058}"/>
              </a:ext>
            </a:extLst>
          </p:cNvPr>
          <p:cNvSpPr txBox="1">
            <a:spLocks/>
          </p:cNvSpPr>
          <p:nvPr userDrawn="1"/>
        </p:nvSpPr>
        <p:spPr bwMode="auto">
          <a:xfrm>
            <a:off x="11210949" y="6421793"/>
            <a:ext cx="866902"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200" b="0" dirty="0">
                <a:solidFill>
                  <a:schemeClr val="bg1">
                    <a:lumMod val="65000"/>
                  </a:schemeClr>
                </a:solidFill>
                <a:latin typeface="Futura Medium" panose="020B0602020204020303" pitchFamily="34" charset="-79"/>
                <a:ea typeface="+mj-ea"/>
                <a:cs typeface="Futura Medium" panose="020B0602020204020303" pitchFamily="34" charset="-79"/>
              </a:rPr>
              <a:t>zomi</a:t>
            </a:r>
          </a:p>
        </p:txBody>
      </p:sp>
      <p:pic>
        <p:nvPicPr>
          <p:cNvPr id="148" name="图片 147">
            <a:extLst>
              <a:ext uri="{FF2B5EF4-FFF2-40B4-BE49-F238E27FC236}">
                <a16:creationId xmlns:a16="http://schemas.microsoft.com/office/drawing/2014/main" id="{77F02A51-82A7-C446-838A-5548431BAF23}"/>
              </a:ext>
            </a:extLst>
          </p:cNvPr>
          <p:cNvPicPr>
            <a:picLocks noChangeAspect="1"/>
          </p:cNvPicPr>
          <p:nvPr userDrawn="1"/>
        </p:nvPicPr>
        <p:blipFill>
          <a:blip r:embed="rId4" cstate="print">
            <a:alphaModFix amt="70000"/>
            <a:extLst>
              <a:ext uri="{28A0092B-C50C-407E-A947-70E740481C1C}">
                <a14:useLocalDpi xmlns:a14="http://schemas.microsoft.com/office/drawing/2010/main"/>
              </a:ext>
            </a:extLst>
          </a:blip>
          <a:stretch>
            <a:fillRect/>
          </a:stretch>
        </p:blipFill>
        <p:spPr>
          <a:xfrm>
            <a:off x="11210949" y="6545584"/>
            <a:ext cx="144000" cy="144000"/>
          </a:xfrm>
          <a:prstGeom prst="ellipse">
            <a:avLst/>
          </a:prstGeom>
          <a:ln w="28575" cap="rnd">
            <a:solidFill>
              <a:schemeClr val="bg1"/>
            </a:solidFill>
            <a:prstDash val="solid"/>
          </a:ln>
          <a:effectLst/>
        </p:spPr>
      </p:pic>
    </p:spTree>
    <p:extLst>
      <p:ext uri="{BB962C8B-B14F-4D97-AF65-F5344CB8AC3E}">
        <p14:creationId xmlns:p14="http://schemas.microsoft.com/office/powerpoint/2010/main" val="3450727918"/>
      </p:ext>
    </p:extLst>
  </p:cSld>
  <p:clrMap bg1="lt1" tx1="dk1" bg2="lt2" tx2="dk2" accent1="accent1" accent2="accent2" accent3="accent3" accent4="accent4" accent5="accent5" accent6="accent6" hlink="hlink" folHlink="folHlink"/>
  <p:sldLayoutIdLst>
    <p:sldLayoutId id="2147483830"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1" fontAlgn="base" hangingPunct="1">
        <a:spcBef>
          <a:spcPct val="0"/>
        </a:spcBef>
        <a:spcAft>
          <a:spcPct val="0"/>
        </a:spcAft>
        <a:defRPr sz="4265" b="1">
          <a:solidFill>
            <a:schemeClr val="tx1"/>
          </a:solidFill>
          <a:latin typeface="黑体" pitchFamily="49" charset="-122"/>
          <a:ea typeface="黑体" pitchFamily="49" charset="-122"/>
          <a:cs typeface="+mj-cs"/>
        </a:defRPr>
      </a:lvl1pPr>
      <a:lvl2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2pPr>
      <a:lvl3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3pPr>
      <a:lvl4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4pPr>
      <a:lvl5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1" fontAlgn="base" hangingPunct="1">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1" fontAlgn="base" hangingPunct="1">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1" fontAlgn="base" hangingPunct="1">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1" fontAlgn="base" hangingPunct="1">
        <a:spcBef>
          <a:spcPct val="20000"/>
        </a:spcBef>
        <a:spcAft>
          <a:spcPct val="0"/>
        </a:spcAft>
        <a:buChar char="–"/>
        <a:defRPr sz="2133">
          <a:solidFill>
            <a:schemeClr val="tx1"/>
          </a:solidFill>
          <a:latin typeface="+mn-lt"/>
          <a:ea typeface="+mn-ea"/>
          <a:cs typeface="+mn-cs"/>
        </a:defRPr>
      </a:lvl4pPr>
      <a:lvl5pPr marL="2742308"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83" name="图片 82"/>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flipH="1">
            <a:off x="0" y="1810"/>
            <a:ext cx="12196763" cy="4792771"/>
          </a:xfrm>
          <a:prstGeom prst="rect">
            <a:avLst/>
          </a:prstGeom>
        </p:spPr>
      </p:pic>
      <p:sp>
        <p:nvSpPr>
          <p:cNvPr id="78" name="矩形 77"/>
          <p:cNvSpPr/>
          <p:nvPr userDrawn="1"/>
        </p:nvSpPr>
        <p:spPr bwMode="auto">
          <a:xfrm>
            <a:off x="-33880" y="4752404"/>
            <a:ext cx="12230643" cy="2842586"/>
          </a:xfrm>
          <a:prstGeom prst="rect">
            <a:avLst/>
          </a:prstGeom>
          <a:blipFill dpi="0" rotWithShape="1">
            <a:blip r:embed="rId4"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3077" name="Rectangle 15"/>
          <p:cNvSpPr>
            <a:spLocks noChangeArrowheads="1"/>
          </p:cNvSpPr>
          <p:nvPr/>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6" name="组合 15">
            <a:extLst>
              <a:ext uri="{FF2B5EF4-FFF2-40B4-BE49-F238E27FC236}">
                <a16:creationId xmlns:a16="http://schemas.microsoft.com/office/drawing/2014/main" id="{0471D311-6605-F244-939C-1A0F1511AD57}"/>
              </a:ext>
            </a:extLst>
          </p:cNvPr>
          <p:cNvGrpSpPr/>
          <p:nvPr userDrawn="1"/>
        </p:nvGrpSpPr>
        <p:grpSpPr>
          <a:xfrm>
            <a:off x="12438524" y="3358802"/>
            <a:ext cx="1214711" cy="3499198"/>
            <a:chOff x="12438524" y="3358802"/>
            <a:chExt cx="1214711" cy="3499198"/>
          </a:xfrm>
        </p:grpSpPr>
        <p:sp>
          <p:nvSpPr>
            <p:cNvPr id="15" name="矩形 14">
              <a:extLst>
                <a:ext uri="{FF2B5EF4-FFF2-40B4-BE49-F238E27FC236}">
                  <a16:creationId xmlns:a16="http://schemas.microsoft.com/office/drawing/2014/main" id="{D08D99DE-5ABC-2D44-AA9C-BC1F88EC17FA}"/>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2" name="Group 18"/>
            <p:cNvGrpSpPr>
              <a:grpSpLocks/>
            </p:cNvGrpSpPr>
            <p:nvPr/>
          </p:nvGrpSpPr>
          <p:grpSpPr bwMode="auto">
            <a:xfrm>
              <a:off x="12552504" y="3727418"/>
              <a:ext cx="986752" cy="182532"/>
              <a:chOff x="5893" y="2387"/>
              <a:chExt cx="466" cy="115"/>
            </a:xfrm>
          </p:grpSpPr>
          <p:sp>
            <p:nvSpPr>
              <p:cNvPr id="3143"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4"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5"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6"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 name="Group 23"/>
            <p:cNvGrpSpPr>
              <a:grpSpLocks/>
            </p:cNvGrpSpPr>
            <p:nvPr/>
          </p:nvGrpSpPr>
          <p:grpSpPr bwMode="auto">
            <a:xfrm>
              <a:off x="12552504" y="3943282"/>
              <a:ext cx="986752" cy="182532"/>
              <a:chOff x="5893" y="2523"/>
              <a:chExt cx="466" cy="115"/>
            </a:xfrm>
          </p:grpSpPr>
          <p:sp>
            <p:nvSpPr>
              <p:cNvPr id="3139"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0"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1"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2"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 name="Group 28"/>
            <p:cNvGrpSpPr>
              <a:grpSpLocks/>
            </p:cNvGrpSpPr>
            <p:nvPr/>
          </p:nvGrpSpPr>
          <p:grpSpPr bwMode="auto">
            <a:xfrm>
              <a:off x="12552504" y="4159146"/>
              <a:ext cx="986752" cy="182532"/>
              <a:chOff x="5893" y="2659"/>
              <a:chExt cx="466" cy="115"/>
            </a:xfrm>
          </p:grpSpPr>
          <p:sp>
            <p:nvSpPr>
              <p:cNvPr id="3135"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6"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7"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8"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 name="Group 33"/>
            <p:cNvGrpSpPr>
              <a:grpSpLocks/>
            </p:cNvGrpSpPr>
            <p:nvPr/>
          </p:nvGrpSpPr>
          <p:grpSpPr bwMode="auto">
            <a:xfrm>
              <a:off x="12552504" y="3511551"/>
              <a:ext cx="986752" cy="188882"/>
              <a:chOff x="5893" y="2251"/>
              <a:chExt cx="466" cy="119"/>
            </a:xfrm>
          </p:grpSpPr>
          <p:sp>
            <p:nvSpPr>
              <p:cNvPr id="3131"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2"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3"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4"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 name="Group 38"/>
            <p:cNvGrpSpPr>
              <a:grpSpLocks/>
            </p:cNvGrpSpPr>
            <p:nvPr/>
          </p:nvGrpSpPr>
          <p:grpSpPr bwMode="auto">
            <a:xfrm>
              <a:off x="12552504" y="4519449"/>
              <a:ext cx="986752" cy="182532"/>
              <a:chOff x="5893" y="2886"/>
              <a:chExt cx="466" cy="115"/>
            </a:xfrm>
          </p:grpSpPr>
          <p:sp>
            <p:nvSpPr>
              <p:cNvPr id="3127"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8"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9"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0"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 name="Group 43"/>
            <p:cNvGrpSpPr>
              <a:grpSpLocks/>
            </p:cNvGrpSpPr>
            <p:nvPr/>
          </p:nvGrpSpPr>
          <p:grpSpPr bwMode="auto">
            <a:xfrm>
              <a:off x="12552504" y="4735313"/>
              <a:ext cx="986752" cy="182532"/>
              <a:chOff x="5893" y="3022"/>
              <a:chExt cx="466" cy="115"/>
            </a:xfrm>
          </p:grpSpPr>
          <p:sp>
            <p:nvSpPr>
              <p:cNvPr id="3123"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4"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5"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6"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 name="Group 48"/>
            <p:cNvGrpSpPr>
              <a:grpSpLocks/>
            </p:cNvGrpSpPr>
            <p:nvPr/>
          </p:nvGrpSpPr>
          <p:grpSpPr bwMode="auto">
            <a:xfrm>
              <a:off x="12552504" y="4951179"/>
              <a:ext cx="986752" cy="182532"/>
              <a:chOff x="5893" y="3158"/>
              <a:chExt cx="466" cy="115"/>
            </a:xfrm>
          </p:grpSpPr>
          <p:sp>
            <p:nvSpPr>
              <p:cNvPr id="3119"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0"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1"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2"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 name="Group 53"/>
            <p:cNvGrpSpPr>
              <a:grpSpLocks/>
            </p:cNvGrpSpPr>
            <p:nvPr/>
          </p:nvGrpSpPr>
          <p:grpSpPr bwMode="auto">
            <a:xfrm>
              <a:off x="12552504" y="5311482"/>
              <a:ext cx="986752" cy="182532"/>
              <a:chOff x="5893" y="3385"/>
              <a:chExt cx="466" cy="115"/>
            </a:xfrm>
          </p:grpSpPr>
          <p:sp>
            <p:nvSpPr>
              <p:cNvPr id="3115"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6"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7"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8"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 name="Group 58"/>
            <p:cNvGrpSpPr>
              <a:grpSpLocks/>
            </p:cNvGrpSpPr>
            <p:nvPr/>
          </p:nvGrpSpPr>
          <p:grpSpPr bwMode="auto">
            <a:xfrm>
              <a:off x="12552504" y="5527346"/>
              <a:ext cx="986752" cy="182532"/>
              <a:chOff x="5893" y="3521"/>
              <a:chExt cx="466" cy="115"/>
            </a:xfrm>
          </p:grpSpPr>
          <p:sp>
            <p:nvSpPr>
              <p:cNvPr id="3111"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2"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3"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4"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 name="Group 63"/>
            <p:cNvGrpSpPr>
              <a:grpSpLocks/>
            </p:cNvGrpSpPr>
            <p:nvPr/>
          </p:nvGrpSpPr>
          <p:grpSpPr bwMode="auto">
            <a:xfrm>
              <a:off x="12552504" y="5743210"/>
              <a:ext cx="986752" cy="182532"/>
              <a:chOff x="5893" y="3657"/>
              <a:chExt cx="466" cy="115"/>
            </a:xfrm>
          </p:grpSpPr>
          <p:sp>
            <p:nvSpPr>
              <p:cNvPr id="3107"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8"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9"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0"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68"/>
            <p:cNvGrpSpPr>
              <a:grpSpLocks/>
            </p:cNvGrpSpPr>
            <p:nvPr/>
          </p:nvGrpSpPr>
          <p:grpSpPr bwMode="auto">
            <a:xfrm>
              <a:off x="12552504" y="6103513"/>
              <a:ext cx="986752" cy="182532"/>
              <a:chOff x="5893" y="3884"/>
              <a:chExt cx="466" cy="115"/>
            </a:xfrm>
          </p:grpSpPr>
          <p:sp>
            <p:nvSpPr>
              <p:cNvPr id="3103"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4"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5"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6"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73"/>
            <p:cNvGrpSpPr>
              <a:grpSpLocks/>
            </p:cNvGrpSpPr>
            <p:nvPr/>
          </p:nvGrpSpPr>
          <p:grpSpPr bwMode="auto">
            <a:xfrm>
              <a:off x="12552504" y="6328901"/>
              <a:ext cx="986752" cy="182532"/>
              <a:chOff x="5893" y="4026"/>
              <a:chExt cx="466" cy="115"/>
            </a:xfrm>
          </p:grpSpPr>
          <p:sp>
            <p:nvSpPr>
              <p:cNvPr id="3099"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0"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1"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2"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78"/>
            <p:cNvGrpSpPr>
              <a:grpSpLocks/>
            </p:cNvGrpSpPr>
            <p:nvPr/>
          </p:nvGrpSpPr>
          <p:grpSpPr bwMode="auto">
            <a:xfrm>
              <a:off x="12552504" y="6552703"/>
              <a:ext cx="986752" cy="182532"/>
              <a:chOff x="5893" y="4167"/>
              <a:chExt cx="466" cy="115"/>
            </a:xfrm>
          </p:grpSpPr>
          <p:sp>
            <p:nvSpPr>
              <p:cNvPr id="3095"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6"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7"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8"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3079" name="Rectangle 83"/>
          <p:cNvSpPr>
            <a:spLocks noChangeArrowheads="1"/>
          </p:cNvSpPr>
          <p:nvPr/>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3080" name="Rectangle 84"/>
          <p:cNvSpPr>
            <a:spLocks noChangeArrowheads="1"/>
          </p:cNvSpPr>
          <p:nvPr/>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
        <p:nvSpPr>
          <p:cNvPr id="79" name="TextBox 2">
            <a:extLst>
              <a:ext uri="{FF2B5EF4-FFF2-40B4-BE49-F238E27FC236}">
                <a16:creationId xmlns:a16="http://schemas.microsoft.com/office/drawing/2014/main" id="{BEB7BBA7-ADF8-C740-BA68-EB4E4138EAA6}"/>
              </a:ext>
            </a:extLst>
          </p:cNvPr>
          <p:cNvSpPr txBox="1"/>
          <p:nvPr userDrawn="1"/>
        </p:nvSpPr>
        <p:spPr>
          <a:xfrm>
            <a:off x="683443" y="6469851"/>
            <a:ext cx="2858305"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tx1"/>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200" dirty="0">
              <a:solidFill>
                <a:schemeClr val="tx1"/>
              </a:solidFill>
              <a:latin typeface="Futura Medium" panose="020B0602020204020303" pitchFamily="34" charset="-79"/>
              <a:ea typeface="微软雅黑" panose="020B0503020204020204" pitchFamily="34" charset="-122"/>
              <a:cs typeface="Futura Medium" panose="020B0602020204020303" pitchFamily="34" charset="-79"/>
            </a:endParaRPr>
          </a:p>
        </p:txBody>
      </p:sp>
      <p:sp>
        <p:nvSpPr>
          <p:cNvPr id="81" name="TextBox 3">
            <a:extLst>
              <a:ext uri="{FF2B5EF4-FFF2-40B4-BE49-F238E27FC236}">
                <a16:creationId xmlns:a16="http://schemas.microsoft.com/office/drawing/2014/main" id="{51F01358-76A1-BA45-B4C2-2F44A53E6E97}"/>
              </a:ext>
            </a:extLst>
          </p:cNvPr>
          <p:cNvSpPr txBox="1"/>
          <p:nvPr userDrawn="1"/>
        </p:nvSpPr>
        <p:spPr>
          <a:xfrm>
            <a:off x="409749" y="6542628"/>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rgbClr val="1D1D1B"/>
                </a:solidFill>
                <a:latin typeface="Arial" panose="020B0604020202020204" pitchFamily="34" charset="0"/>
                <a:ea typeface="华文细黑" pitchFamily="2" charset="-122"/>
                <a:cs typeface="Arial" panose="020B0604020202020204" pitchFamily="34" charset="0"/>
              </a:rPr>
              <a:pPr defTabSz="890204" fontAlgn="auto">
                <a:spcBef>
                  <a:spcPts val="0"/>
                </a:spcBef>
                <a:spcAft>
                  <a:spcPts val="0"/>
                </a:spcAft>
                <a:defRPr/>
              </a:pPr>
              <a:t>‹#›</a:t>
            </a:fld>
            <a:endParaRPr lang="en-US" sz="974" dirty="0">
              <a:solidFill>
                <a:srgbClr val="1D1D1B"/>
              </a:solidFill>
              <a:latin typeface="Arial" panose="020B0604020202020204" pitchFamily="34" charset="0"/>
              <a:ea typeface="华文细黑" pitchFamily="2" charset="-122"/>
              <a:cs typeface="Arial" panose="020B0604020202020204" pitchFamily="34" charset="0"/>
            </a:endParaRPr>
          </a:p>
        </p:txBody>
      </p:sp>
      <p:sp>
        <p:nvSpPr>
          <p:cNvPr id="82" name="副标题 2">
            <a:extLst>
              <a:ext uri="{FF2B5EF4-FFF2-40B4-BE49-F238E27FC236}">
                <a16:creationId xmlns:a16="http://schemas.microsoft.com/office/drawing/2014/main" id="{C27DED20-EF1B-CD46-A49B-AB86B5145874}"/>
              </a:ext>
            </a:extLst>
          </p:cNvPr>
          <p:cNvSpPr txBox="1">
            <a:spLocks/>
          </p:cNvSpPr>
          <p:nvPr userDrawn="1"/>
        </p:nvSpPr>
        <p:spPr bwMode="auto">
          <a:xfrm>
            <a:off x="11210949" y="6421793"/>
            <a:ext cx="866902"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200" b="0" dirty="0">
                <a:solidFill>
                  <a:schemeClr val="bg1">
                    <a:lumMod val="65000"/>
                  </a:schemeClr>
                </a:solidFill>
                <a:latin typeface="Futura Medium" panose="020B0602020204020303" pitchFamily="34" charset="-79"/>
                <a:ea typeface="+mj-ea"/>
                <a:cs typeface="Futura Medium" panose="020B0602020204020303" pitchFamily="34" charset="-79"/>
              </a:rPr>
              <a:t>zomi</a:t>
            </a:r>
          </a:p>
        </p:txBody>
      </p:sp>
      <p:pic>
        <p:nvPicPr>
          <p:cNvPr id="84" name="图片 83">
            <a:extLst>
              <a:ext uri="{FF2B5EF4-FFF2-40B4-BE49-F238E27FC236}">
                <a16:creationId xmlns:a16="http://schemas.microsoft.com/office/drawing/2014/main" id="{262F1A89-BD51-A842-94BC-6DB6414E65DF}"/>
              </a:ext>
            </a:extLst>
          </p:cNvPr>
          <p:cNvPicPr>
            <a:picLocks noChangeAspect="1"/>
          </p:cNvPicPr>
          <p:nvPr userDrawn="1"/>
        </p:nvPicPr>
        <p:blipFill>
          <a:blip r:embed="rId5" cstate="print">
            <a:alphaModFix amt="70000"/>
            <a:extLst>
              <a:ext uri="{28A0092B-C50C-407E-A947-70E740481C1C}">
                <a14:useLocalDpi xmlns:a14="http://schemas.microsoft.com/office/drawing/2010/main"/>
              </a:ext>
            </a:extLst>
          </a:blip>
          <a:stretch>
            <a:fillRect/>
          </a:stretch>
        </p:blipFill>
        <p:spPr>
          <a:xfrm>
            <a:off x="11210949" y="6545584"/>
            <a:ext cx="144000" cy="144000"/>
          </a:xfrm>
          <a:prstGeom prst="ellipse">
            <a:avLst/>
          </a:prstGeom>
          <a:ln w="28575" cap="rnd">
            <a:solidFill>
              <a:schemeClr val="bg1"/>
            </a:solidFill>
            <a:prstDash val="solid"/>
          </a:ln>
          <a:effectLst/>
        </p:spPr>
      </p:pic>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889"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8" name="矩形 77"/>
          <p:cNvSpPr/>
          <p:nvPr userDrawn="1"/>
        </p:nvSpPr>
        <p:spPr bwMode="auto">
          <a:xfrm>
            <a:off x="-33880" y="4752404"/>
            <a:ext cx="12230643" cy="2842586"/>
          </a:xfrm>
          <a:prstGeom prst="rect">
            <a:avLst/>
          </a:prstGeom>
          <a:blipFill dpi="0" rotWithShape="1">
            <a:blip r:embed="rId7"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6" name="Rectangle 15">
            <a:extLst>
              <a:ext uri="{FF2B5EF4-FFF2-40B4-BE49-F238E27FC236}">
                <a16:creationId xmlns:a16="http://schemas.microsoft.com/office/drawing/2014/main" id="{5F0D27D0-6BBA-6040-99DD-9D74A376C229}"/>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79" name="组合 78">
            <a:extLst>
              <a:ext uri="{FF2B5EF4-FFF2-40B4-BE49-F238E27FC236}">
                <a16:creationId xmlns:a16="http://schemas.microsoft.com/office/drawing/2014/main" id="{0AEBE44D-B240-1047-8AE1-2A41842C9EF5}"/>
              </a:ext>
            </a:extLst>
          </p:cNvPr>
          <p:cNvGrpSpPr/>
          <p:nvPr userDrawn="1"/>
        </p:nvGrpSpPr>
        <p:grpSpPr>
          <a:xfrm>
            <a:off x="12438524" y="3358802"/>
            <a:ext cx="1214711" cy="3499198"/>
            <a:chOff x="12438524" y="3358802"/>
            <a:chExt cx="1214711" cy="3499198"/>
          </a:xfrm>
        </p:grpSpPr>
        <p:sp>
          <p:nvSpPr>
            <p:cNvPr id="80" name="矩形 79">
              <a:extLst>
                <a:ext uri="{FF2B5EF4-FFF2-40B4-BE49-F238E27FC236}">
                  <a16:creationId xmlns:a16="http://schemas.microsoft.com/office/drawing/2014/main" id="{6E75B5C4-174B-534E-99A7-4017609E4120}"/>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81" name="Group 18">
              <a:extLst>
                <a:ext uri="{FF2B5EF4-FFF2-40B4-BE49-F238E27FC236}">
                  <a16:creationId xmlns:a16="http://schemas.microsoft.com/office/drawing/2014/main" id="{FE94B37C-E1F1-684F-A002-9902065015EC}"/>
                </a:ext>
              </a:extLst>
            </p:cNvPr>
            <p:cNvGrpSpPr>
              <a:grpSpLocks/>
            </p:cNvGrpSpPr>
            <p:nvPr/>
          </p:nvGrpSpPr>
          <p:grpSpPr bwMode="auto">
            <a:xfrm>
              <a:off x="12552504" y="3727418"/>
              <a:ext cx="986752" cy="182532"/>
              <a:chOff x="5893" y="2387"/>
              <a:chExt cx="466" cy="115"/>
            </a:xfrm>
          </p:grpSpPr>
          <p:sp>
            <p:nvSpPr>
              <p:cNvPr id="144" name="Rectangle 19">
                <a:extLst>
                  <a:ext uri="{FF2B5EF4-FFF2-40B4-BE49-F238E27FC236}">
                    <a16:creationId xmlns:a16="http://schemas.microsoft.com/office/drawing/2014/main" id="{78A268BC-D3D4-3945-9984-290E632840EC}"/>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5" name="Rectangle 20">
                <a:extLst>
                  <a:ext uri="{FF2B5EF4-FFF2-40B4-BE49-F238E27FC236}">
                    <a16:creationId xmlns:a16="http://schemas.microsoft.com/office/drawing/2014/main" id="{A6090A13-C83C-2847-86D3-8ED00CE6F313}"/>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6" name="Rectangle 21">
                <a:extLst>
                  <a:ext uri="{FF2B5EF4-FFF2-40B4-BE49-F238E27FC236}">
                    <a16:creationId xmlns:a16="http://schemas.microsoft.com/office/drawing/2014/main" id="{A401A15C-7868-8E42-B649-7E8F610AE968}"/>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7" name="Rectangle 22">
                <a:extLst>
                  <a:ext uri="{FF2B5EF4-FFF2-40B4-BE49-F238E27FC236}">
                    <a16:creationId xmlns:a16="http://schemas.microsoft.com/office/drawing/2014/main" id="{2DE2C758-6DAB-3E49-974C-22059EDB5ED0}"/>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2" name="Group 23">
              <a:extLst>
                <a:ext uri="{FF2B5EF4-FFF2-40B4-BE49-F238E27FC236}">
                  <a16:creationId xmlns:a16="http://schemas.microsoft.com/office/drawing/2014/main" id="{AF280DAB-266C-9144-86E2-144461CD1043}"/>
                </a:ext>
              </a:extLst>
            </p:cNvPr>
            <p:cNvGrpSpPr>
              <a:grpSpLocks/>
            </p:cNvGrpSpPr>
            <p:nvPr/>
          </p:nvGrpSpPr>
          <p:grpSpPr bwMode="auto">
            <a:xfrm>
              <a:off x="12552504" y="3943282"/>
              <a:ext cx="986752" cy="182532"/>
              <a:chOff x="5893" y="2523"/>
              <a:chExt cx="466" cy="115"/>
            </a:xfrm>
          </p:grpSpPr>
          <p:sp>
            <p:nvSpPr>
              <p:cNvPr id="140" name="Rectangle 24">
                <a:extLst>
                  <a:ext uri="{FF2B5EF4-FFF2-40B4-BE49-F238E27FC236}">
                    <a16:creationId xmlns:a16="http://schemas.microsoft.com/office/drawing/2014/main" id="{F7077ABD-F234-3B45-BD19-97A98A850EF3}"/>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1" name="Rectangle 25">
                <a:extLst>
                  <a:ext uri="{FF2B5EF4-FFF2-40B4-BE49-F238E27FC236}">
                    <a16:creationId xmlns:a16="http://schemas.microsoft.com/office/drawing/2014/main" id="{734082A6-194A-3F41-9F1E-41DF51B5490E}"/>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2" name="Rectangle 26">
                <a:extLst>
                  <a:ext uri="{FF2B5EF4-FFF2-40B4-BE49-F238E27FC236}">
                    <a16:creationId xmlns:a16="http://schemas.microsoft.com/office/drawing/2014/main" id="{1D77F031-CF25-AE42-8E19-E5EF69D08D5D}"/>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3" name="Rectangle 27">
                <a:extLst>
                  <a:ext uri="{FF2B5EF4-FFF2-40B4-BE49-F238E27FC236}">
                    <a16:creationId xmlns:a16="http://schemas.microsoft.com/office/drawing/2014/main" id="{7BE49B44-4D10-8F48-8220-01AC6743283B}"/>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3" name="Group 28">
              <a:extLst>
                <a:ext uri="{FF2B5EF4-FFF2-40B4-BE49-F238E27FC236}">
                  <a16:creationId xmlns:a16="http://schemas.microsoft.com/office/drawing/2014/main" id="{F016FB11-1E0A-8540-9C0C-E06F13CA097E}"/>
                </a:ext>
              </a:extLst>
            </p:cNvPr>
            <p:cNvGrpSpPr>
              <a:grpSpLocks/>
            </p:cNvGrpSpPr>
            <p:nvPr/>
          </p:nvGrpSpPr>
          <p:grpSpPr bwMode="auto">
            <a:xfrm>
              <a:off x="12552504" y="4159146"/>
              <a:ext cx="986752" cy="182532"/>
              <a:chOff x="5893" y="2659"/>
              <a:chExt cx="466" cy="115"/>
            </a:xfrm>
          </p:grpSpPr>
          <p:sp>
            <p:nvSpPr>
              <p:cNvPr id="136" name="Rectangle 29">
                <a:extLst>
                  <a:ext uri="{FF2B5EF4-FFF2-40B4-BE49-F238E27FC236}">
                    <a16:creationId xmlns:a16="http://schemas.microsoft.com/office/drawing/2014/main" id="{98C97CFF-95B2-3E4D-A057-C8EEE453DE76}"/>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7" name="Rectangle 30">
                <a:extLst>
                  <a:ext uri="{FF2B5EF4-FFF2-40B4-BE49-F238E27FC236}">
                    <a16:creationId xmlns:a16="http://schemas.microsoft.com/office/drawing/2014/main" id="{7DC45F03-85BB-C94A-9F19-93E79FC99651}"/>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8" name="Rectangle 31">
                <a:extLst>
                  <a:ext uri="{FF2B5EF4-FFF2-40B4-BE49-F238E27FC236}">
                    <a16:creationId xmlns:a16="http://schemas.microsoft.com/office/drawing/2014/main" id="{DE803727-D384-D74F-836D-06462F48EA17}"/>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9" name="Rectangle 32">
                <a:extLst>
                  <a:ext uri="{FF2B5EF4-FFF2-40B4-BE49-F238E27FC236}">
                    <a16:creationId xmlns:a16="http://schemas.microsoft.com/office/drawing/2014/main" id="{DC9DA388-B05C-BB46-B940-37E62937197B}"/>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6" name="Group 33">
              <a:extLst>
                <a:ext uri="{FF2B5EF4-FFF2-40B4-BE49-F238E27FC236}">
                  <a16:creationId xmlns:a16="http://schemas.microsoft.com/office/drawing/2014/main" id="{80516E18-79C1-BF46-A829-59DDDE7B190A}"/>
                </a:ext>
              </a:extLst>
            </p:cNvPr>
            <p:cNvGrpSpPr>
              <a:grpSpLocks/>
            </p:cNvGrpSpPr>
            <p:nvPr/>
          </p:nvGrpSpPr>
          <p:grpSpPr bwMode="auto">
            <a:xfrm>
              <a:off x="12552504" y="3511551"/>
              <a:ext cx="986752" cy="188882"/>
              <a:chOff x="5893" y="2251"/>
              <a:chExt cx="466" cy="119"/>
            </a:xfrm>
          </p:grpSpPr>
          <p:sp>
            <p:nvSpPr>
              <p:cNvPr id="132" name="Rectangle 34">
                <a:extLst>
                  <a:ext uri="{FF2B5EF4-FFF2-40B4-BE49-F238E27FC236}">
                    <a16:creationId xmlns:a16="http://schemas.microsoft.com/office/drawing/2014/main" id="{FD73BA44-330D-2F42-9839-CD27228C6348}"/>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3" name="Rectangle 35">
                <a:extLst>
                  <a:ext uri="{FF2B5EF4-FFF2-40B4-BE49-F238E27FC236}">
                    <a16:creationId xmlns:a16="http://schemas.microsoft.com/office/drawing/2014/main" id="{5016EF6D-279F-B340-9667-A8AE1DFA942F}"/>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4" name="Rectangle 36">
                <a:extLst>
                  <a:ext uri="{FF2B5EF4-FFF2-40B4-BE49-F238E27FC236}">
                    <a16:creationId xmlns:a16="http://schemas.microsoft.com/office/drawing/2014/main" id="{17BD6F8D-671A-CB42-AC6D-5CB878B6D233}"/>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5" name="Rectangle 37">
                <a:extLst>
                  <a:ext uri="{FF2B5EF4-FFF2-40B4-BE49-F238E27FC236}">
                    <a16:creationId xmlns:a16="http://schemas.microsoft.com/office/drawing/2014/main" id="{80BFA420-341E-784D-97C1-CA4EB2DF99B1}"/>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7" name="Group 38">
              <a:extLst>
                <a:ext uri="{FF2B5EF4-FFF2-40B4-BE49-F238E27FC236}">
                  <a16:creationId xmlns:a16="http://schemas.microsoft.com/office/drawing/2014/main" id="{113C15F0-B8A3-D940-9BBC-DC87E5D377FF}"/>
                </a:ext>
              </a:extLst>
            </p:cNvPr>
            <p:cNvGrpSpPr>
              <a:grpSpLocks/>
            </p:cNvGrpSpPr>
            <p:nvPr/>
          </p:nvGrpSpPr>
          <p:grpSpPr bwMode="auto">
            <a:xfrm>
              <a:off x="12552504" y="4519449"/>
              <a:ext cx="986752" cy="182532"/>
              <a:chOff x="5893" y="2886"/>
              <a:chExt cx="466" cy="115"/>
            </a:xfrm>
          </p:grpSpPr>
          <p:sp>
            <p:nvSpPr>
              <p:cNvPr id="128" name="Rectangle 39">
                <a:extLst>
                  <a:ext uri="{FF2B5EF4-FFF2-40B4-BE49-F238E27FC236}">
                    <a16:creationId xmlns:a16="http://schemas.microsoft.com/office/drawing/2014/main" id="{0FCD2644-873C-364B-8794-FB5DDC55739B}"/>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9" name="Rectangle 40">
                <a:extLst>
                  <a:ext uri="{FF2B5EF4-FFF2-40B4-BE49-F238E27FC236}">
                    <a16:creationId xmlns:a16="http://schemas.microsoft.com/office/drawing/2014/main" id="{88E82062-E2D8-104E-877E-7299A202773B}"/>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0" name="Rectangle 41">
                <a:extLst>
                  <a:ext uri="{FF2B5EF4-FFF2-40B4-BE49-F238E27FC236}">
                    <a16:creationId xmlns:a16="http://schemas.microsoft.com/office/drawing/2014/main" id="{0B20ED13-C438-FC42-97AF-70FD93225E60}"/>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1" name="Rectangle 42">
                <a:extLst>
                  <a:ext uri="{FF2B5EF4-FFF2-40B4-BE49-F238E27FC236}">
                    <a16:creationId xmlns:a16="http://schemas.microsoft.com/office/drawing/2014/main" id="{B0CDA2D6-D44E-BB4A-81BA-60E9DD4C7F3E}"/>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8" name="Group 43">
              <a:extLst>
                <a:ext uri="{FF2B5EF4-FFF2-40B4-BE49-F238E27FC236}">
                  <a16:creationId xmlns:a16="http://schemas.microsoft.com/office/drawing/2014/main" id="{6C47AEC9-E44E-7A4E-96CF-B98299B5522A}"/>
                </a:ext>
              </a:extLst>
            </p:cNvPr>
            <p:cNvGrpSpPr>
              <a:grpSpLocks/>
            </p:cNvGrpSpPr>
            <p:nvPr/>
          </p:nvGrpSpPr>
          <p:grpSpPr bwMode="auto">
            <a:xfrm>
              <a:off x="12552504" y="4735313"/>
              <a:ext cx="986752" cy="182532"/>
              <a:chOff x="5893" y="3022"/>
              <a:chExt cx="466" cy="115"/>
            </a:xfrm>
          </p:grpSpPr>
          <p:sp>
            <p:nvSpPr>
              <p:cNvPr id="124" name="Rectangle 44">
                <a:extLst>
                  <a:ext uri="{FF2B5EF4-FFF2-40B4-BE49-F238E27FC236}">
                    <a16:creationId xmlns:a16="http://schemas.microsoft.com/office/drawing/2014/main" id="{5704526A-72A0-6B4C-BD19-10E8D93A9D6B}"/>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5" name="Rectangle 45">
                <a:extLst>
                  <a:ext uri="{FF2B5EF4-FFF2-40B4-BE49-F238E27FC236}">
                    <a16:creationId xmlns:a16="http://schemas.microsoft.com/office/drawing/2014/main" id="{55D7F1F7-3CF2-2D49-B1D8-A9131DD958C8}"/>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6" name="Rectangle 46">
                <a:extLst>
                  <a:ext uri="{FF2B5EF4-FFF2-40B4-BE49-F238E27FC236}">
                    <a16:creationId xmlns:a16="http://schemas.microsoft.com/office/drawing/2014/main" id="{5536878C-9A77-8E43-AA67-8512E44B7B8D}"/>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7" name="Rectangle 47">
                <a:extLst>
                  <a:ext uri="{FF2B5EF4-FFF2-40B4-BE49-F238E27FC236}">
                    <a16:creationId xmlns:a16="http://schemas.microsoft.com/office/drawing/2014/main" id="{6C483BFD-776A-CE43-AF6B-FFE5F5D76D58}"/>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9" name="Group 48">
              <a:extLst>
                <a:ext uri="{FF2B5EF4-FFF2-40B4-BE49-F238E27FC236}">
                  <a16:creationId xmlns:a16="http://schemas.microsoft.com/office/drawing/2014/main" id="{A0F9180E-9F48-EE4D-9EA3-5586D4BDF6FB}"/>
                </a:ext>
              </a:extLst>
            </p:cNvPr>
            <p:cNvGrpSpPr>
              <a:grpSpLocks/>
            </p:cNvGrpSpPr>
            <p:nvPr/>
          </p:nvGrpSpPr>
          <p:grpSpPr bwMode="auto">
            <a:xfrm>
              <a:off x="12552504" y="4951179"/>
              <a:ext cx="986752" cy="182532"/>
              <a:chOff x="5893" y="3158"/>
              <a:chExt cx="466" cy="115"/>
            </a:xfrm>
          </p:grpSpPr>
          <p:sp>
            <p:nvSpPr>
              <p:cNvPr id="120" name="Rectangle 49">
                <a:extLst>
                  <a:ext uri="{FF2B5EF4-FFF2-40B4-BE49-F238E27FC236}">
                    <a16:creationId xmlns:a16="http://schemas.microsoft.com/office/drawing/2014/main" id="{7F8F9A75-C921-7341-9A23-DBDCDC1B2619}"/>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1" name="Rectangle 50">
                <a:extLst>
                  <a:ext uri="{FF2B5EF4-FFF2-40B4-BE49-F238E27FC236}">
                    <a16:creationId xmlns:a16="http://schemas.microsoft.com/office/drawing/2014/main" id="{AC226384-8DBE-9841-A45A-F2CB694FDF41}"/>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2" name="Rectangle 51">
                <a:extLst>
                  <a:ext uri="{FF2B5EF4-FFF2-40B4-BE49-F238E27FC236}">
                    <a16:creationId xmlns:a16="http://schemas.microsoft.com/office/drawing/2014/main" id="{5A85650A-E4C5-074F-9137-CABFBA2B769F}"/>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3" name="Rectangle 52">
                <a:extLst>
                  <a:ext uri="{FF2B5EF4-FFF2-40B4-BE49-F238E27FC236}">
                    <a16:creationId xmlns:a16="http://schemas.microsoft.com/office/drawing/2014/main" id="{928A1787-A3CC-2D4C-B5DE-20C2DD1907B5}"/>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0" name="Group 53">
              <a:extLst>
                <a:ext uri="{FF2B5EF4-FFF2-40B4-BE49-F238E27FC236}">
                  <a16:creationId xmlns:a16="http://schemas.microsoft.com/office/drawing/2014/main" id="{96D554F2-B1AA-3547-ACAE-FD72B57528B5}"/>
                </a:ext>
              </a:extLst>
            </p:cNvPr>
            <p:cNvGrpSpPr>
              <a:grpSpLocks/>
            </p:cNvGrpSpPr>
            <p:nvPr/>
          </p:nvGrpSpPr>
          <p:grpSpPr bwMode="auto">
            <a:xfrm>
              <a:off x="12552504" y="5311482"/>
              <a:ext cx="986752" cy="182532"/>
              <a:chOff x="5893" y="3385"/>
              <a:chExt cx="466" cy="115"/>
            </a:xfrm>
          </p:grpSpPr>
          <p:sp>
            <p:nvSpPr>
              <p:cNvPr id="116" name="Rectangle 54">
                <a:extLst>
                  <a:ext uri="{FF2B5EF4-FFF2-40B4-BE49-F238E27FC236}">
                    <a16:creationId xmlns:a16="http://schemas.microsoft.com/office/drawing/2014/main" id="{707F084C-E82D-9041-A45E-F937AF2D9DDD}"/>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7" name="Rectangle 55">
                <a:extLst>
                  <a:ext uri="{FF2B5EF4-FFF2-40B4-BE49-F238E27FC236}">
                    <a16:creationId xmlns:a16="http://schemas.microsoft.com/office/drawing/2014/main" id="{D9FBABE9-27E1-A745-963F-053AD32BCDCF}"/>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8" name="Rectangle 56">
                <a:extLst>
                  <a:ext uri="{FF2B5EF4-FFF2-40B4-BE49-F238E27FC236}">
                    <a16:creationId xmlns:a16="http://schemas.microsoft.com/office/drawing/2014/main" id="{580DACF8-D4A8-5F4A-ABDB-900AB4166CBA}"/>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9" name="Rectangle 57">
                <a:extLst>
                  <a:ext uri="{FF2B5EF4-FFF2-40B4-BE49-F238E27FC236}">
                    <a16:creationId xmlns:a16="http://schemas.microsoft.com/office/drawing/2014/main" id="{7FD63E0A-1859-FE45-8460-39EFEC15E202}"/>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1" name="Group 58">
              <a:extLst>
                <a:ext uri="{FF2B5EF4-FFF2-40B4-BE49-F238E27FC236}">
                  <a16:creationId xmlns:a16="http://schemas.microsoft.com/office/drawing/2014/main" id="{D28003DF-D49D-264C-A28B-05E6B32D7295}"/>
                </a:ext>
              </a:extLst>
            </p:cNvPr>
            <p:cNvGrpSpPr>
              <a:grpSpLocks/>
            </p:cNvGrpSpPr>
            <p:nvPr/>
          </p:nvGrpSpPr>
          <p:grpSpPr bwMode="auto">
            <a:xfrm>
              <a:off x="12552504" y="5527346"/>
              <a:ext cx="986752" cy="182532"/>
              <a:chOff x="5893" y="3521"/>
              <a:chExt cx="466" cy="115"/>
            </a:xfrm>
          </p:grpSpPr>
          <p:sp>
            <p:nvSpPr>
              <p:cNvPr id="112" name="Rectangle 59">
                <a:extLst>
                  <a:ext uri="{FF2B5EF4-FFF2-40B4-BE49-F238E27FC236}">
                    <a16:creationId xmlns:a16="http://schemas.microsoft.com/office/drawing/2014/main" id="{9603B163-0D54-1947-84A8-DE77D43847A1}"/>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3" name="Rectangle 60">
                <a:extLst>
                  <a:ext uri="{FF2B5EF4-FFF2-40B4-BE49-F238E27FC236}">
                    <a16:creationId xmlns:a16="http://schemas.microsoft.com/office/drawing/2014/main" id="{579289F7-49B1-6F48-872D-CA98C954701B}"/>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4" name="Rectangle 61">
                <a:extLst>
                  <a:ext uri="{FF2B5EF4-FFF2-40B4-BE49-F238E27FC236}">
                    <a16:creationId xmlns:a16="http://schemas.microsoft.com/office/drawing/2014/main" id="{69A2D88C-BED9-2249-9ED9-49DF387ACB08}"/>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5" name="Rectangle 62">
                <a:extLst>
                  <a:ext uri="{FF2B5EF4-FFF2-40B4-BE49-F238E27FC236}">
                    <a16:creationId xmlns:a16="http://schemas.microsoft.com/office/drawing/2014/main" id="{F72FAEB2-9671-5448-9477-0C0AF673F69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2" name="Group 63">
              <a:extLst>
                <a:ext uri="{FF2B5EF4-FFF2-40B4-BE49-F238E27FC236}">
                  <a16:creationId xmlns:a16="http://schemas.microsoft.com/office/drawing/2014/main" id="{DA96FCC8-5FE9-D144-AB36-A42DD32D2D6D}"/>
                </a:ext>
              </a:extLst>
            </p:cNvPr>
            <p:cNvGrpSpPr>
              <a:grpSpLocks/>
            </p:cNvGrpSpPr>
            <p:nvPr/>
          </p:nvGrpSpPr>
          <p:grpSpPr bwMode="auto">
            <a:xfrm>
              <a:off x="12552504" y="5743210"/>
              <a:ext cx="986752" cy="182532"/>
              <a:chOff x="5893" y="3657"/>
              <a:chExt cx="466" cy="115"/>
            </a:xfrm>
          </p:grpSpPr>
          <p:sp>
            <p:nvSpPr>
              <p:cNvPr id="108" name="Rectangle 64">
                <a:extLst>
                  <a:ext uri="{FF2B5EF4-FFF2-40B4-BE49-F238E27FC236}">
                    <a16:creationId xmlns:a16="http://schemas.microsoft.com/office/drawing/2014/main" id="{6207FB59-1231-0C4A-874C-33971902B237}"/>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9" name="Rectangle 65">
                <a:extLst>
                  <a:ext uri="{FF2B5EF4-FFF2-40B4-BE49-F238E27FC236}">
                    <a16:creationId xmlns:a16="http://schemas.microsoft.com/office/drawing/2014/main" id="{F649D630-7F44-FE45-BEF5-65314D8990A9}"/>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0" name="Rectangle 66">
                <a:extLst>
                  <a:ext uri="{FF2B5EF4-FFF2-40B4-BE49-F238E27FC236}">
                    <a16:creationId xmlns:a16="http://schemas.microsoft.com/office/drawing/2014/main" id="{81E212F1-1508-0F42-978E-28F2E5457546}"/>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1" name="Rectangle 67">
                <a:extLst>
                  <a:ext uri="{FF2B5EF4-FFF2-40B4-BE49-F238E27FC236}">
                    <a16:creationId xmlns:a16="http://schemas.microsoft.com/office/drawing/2014/main" id="{3D5C9D94-34F2-B54F-BE78-5F1FDA58A459}"/>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3" name="Group 68">
              <a:extLst>
                <a:ext uri="{FF2B5EF4-FFF2-40B4-BE49-F238E27FC236}">
                  <a16:creationId xmlns:a16="http://schemas.microsoft.com/office/drawing/2014/main" id="{BD32AFAC-D574-234A-870B-701C55C3C04E}"/>
                </a:ext>
              </a:extLst>
            </p:cNvPr>
            <p:cNvGrpSpPr>
              <a:grpSpLocks/>
            </p:cNvGrpSpPr>
            <p:nvPr/>
          </p:nvGrpSpPr>
          <p:grpSpPr bwMode="auto">
            <a:xfrm>
              <a:off x="12552504" y="6103513"/>
              <a:ext cx="986752" cy="182532"/>
              <a:chOff x="5893" y="3884"/>
              <a:chExt cx="466" cy="115"/>
            </a:xfrm>
          </p:grpSpPr>
          <p:sp>
            <p:nvSpPr>
              <p:cNvPr id="104" name="Rectangle 69">
                <a:extLst>
                  <a:ext uri="{FF2B5EF4-FFF2-40B4-BE49-F238E27FC236}">
                    <a16:creationId xmlns:a16="http://schemas.microsoft.com/office/drawing/2014/main" id="{93A97BBA-F2D2-6045-A80B-34D728F57FB8}"/>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5" name="Rectangle 70">
                <a:extLst>
                  <a:ext uri="{FF2B5EF4-FFF2-40B4-BE49-F238E27FC236}">
                    <a16:creationId xmlns:a16="http://schemas.microsoft.com/office/drawing/2014/main" id="{69D6D1F7-1AD4-6A4B-A6CF-1E2368DA68FC}"/>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6" name="Rectangle 71">
                <a:extLst>
                  <a:ext uri="{FF2B5EF4-FFF2-40B4-BE49-F238E27FC236}">
                    <a16:creationId xmlns:a16="http://schemas.microsoft.com/office/drawing/2014/main" id="{F7DA91D9-CD56-974F-A170-E6F501358174}"/>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7" name="Rectangle 72">
                <a:extLst>
                  <a:ext uri="{FF2B5EF4-FFF2-40B4-BE49-F238E27FC236}">
                    <a16:creationId xmlns:a16="http://schemas.microsoft.com/office/drawing/2014/main" id="{5CC3E513-AF85-DA42-A69F-8C02BF54AC58}"/>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4" name="Group 73">
              <a:extLst>
                <a:ext uri="{FF2B5EF4-FFF2-40B4-BE49-F238E27FC236}">
                  <a16:creationId xmlns:a16="http://schemas.microsoft.com/office/drawing/2014/main" id="{AF567667-F7BC-9248-A1C8-8A2251957F9E}"/>
                </a:ext>
              </a:extLst>
            </p:cNvPr>
            <p:cNvGrpSpPr>
              <a:grpSpLocks/>
            </p:cNvGrpSpPr>
            <p:nvPr/>
          </p:nvGrpSpPr>
          <p:grpSpPr bwMode="auto">
            <a:xfrm>
              <a:off x="12552504" y="6328901"/>
              <a:ext cx="986752" cy="182532"/>
              <a:chOff x="5893" y="4026"/>
              <a:chExt cx="466" cy="115"/>
            </a:xfrm>
          </p:grpSpPr>
          <p:sp>
            <p:nvSpPr>
              <p:cNvPr id="100" name="Rectangle 74">
                <a:extLst>
                  <a:ext uri="{FF2B5EF4-FFF2-40B4-BE49-F238E27FC236}">
                    <a16:creationId xmlns:a16="http://schemas.microsoft.com/office/drawing/2014/main" id="{FFA73BAB-564A-1748-85FA-7DD4850441E9}"/>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1" name="Rectangle 75">
                <a:extLst>
                  <a:ext uri="{FF2B5EF4-FFF2-40B4-BE49-F238E27FC236}">
                    <a16:creationId xmlns:a16="http://schemas.microsoft.com/office/drawing/2014/main" id="{64CCF173-4A8D-EF4B-8A72-B096FC19FFE1}"/>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2" name="Rectangle 76">
                <a:extLst>
                  <a:ext uri="{FF2B5EF4-FFF2-40B4-BE49-F238E27FC236}">
                    <a16:creationId xmlns:a16="http://schemas.microsoft.com/office/drawing/2014/main" id="{4BF27227-A166-384B-B8D1-B80A4EDAB603}"/>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3" name="Rectangle 77">
                <a:extLst>
                  <a:ext uri="{FF2B5EF4-FFF2-40B4-BE49-F238E27FC236}">
                    <a16:creationId xmlns:a16="http://schemas.microsoft.com/office/drawing/2014/main" id="{2846B208-84B8-264B-9543-DDE16F2558B6}"/>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5" name="Group 78">
              <a:extLst>
                <a:ext uri="{FF2B5EF4-FFF2-40B4-BE49-F238E27FC236}">
                  <a16:creationId xmlns:a16="http://schemas.microsoft.com/office/drawing/2014/main" id="{A6867BC2-B515-1044-A4DB-1CACF71026CE}"/>
                </a:ext>
              </a:extLst>
            </p:cNvPr>
            <p:cNvGrpSpPr>
              <a:grpSpLocks/>
            </p:cNvGrpSpPr>
            <p:nvPr/>
          </p:nvGrpSpPr>
          <p:grpSpPr bwMode="auto">
            <a:xfrm>
              <a:off x="12552504" y="6552703"/>
              <a:ext cx="986752" cy="182532"/>
              <a:chOff x="5893" y="4167"/>
              <a:chExt cx="466" cy="115"/>
            </a:xfrm>
          </p:grpSpPr>
          <p:sp>
            <p:nvSpPr>
              <p:cNvPr id="96" name="Rectangle 79">
                <a:extLst>
                  <a:ext uri="{FF2B5EF4-FFF2-40B4-BE49-F238E27FC236}">
                    <a16:creationId xmlns:a16="http://schemas.microsoft.com/office/drawing/2014/main" id="{74E04B94-468E-2248-9C3F-E63329CEF76D}"/>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7" name="Rectangle 80">
                <a:extLst>
                  <a:ext uri="{FF2B5EF4-FFF2-40B4-BE49-F238E27FC236}">
                    <a16:creationId xmlns:a16="http://schemas.microsoft.com/office/drawing/2014/main" id="{15876452-B116-F14F-9B61-38B9EB179743}"/>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8" name="Rectangle 81">
                <a:extLst>
                  <a:ext uri="{FF2B5EF4-FFF2-40B4-BE49-F238E27FC236}">
                    <a16:creationId xmlns:a16="http://schemas.microsoft.com/office/drawing/2014/main" id="{2371676A-90CD-3C4A-9BEE-A321FCCB39A1}"/>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9" name="Rectangle 82">
                <a:extLst>
                  <a:ext uri="{FF2B5EF4-FFF2-40B4-BE49-F238E27FC236}">
                    <a16:creationId xmlns:a16="http://schemas.microsoft.com/office/drawing/2014/main" id="{3FB2EBE4-59EF-5344-9150-C0AA244BC6AD}"/>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148" name="Rectangle 83">
            <a:extLst>
              <a:ext uri="{FF2B5EF4-FFF2-40B4-BE49-F238E27FC236}">
                <a16:creationId xmlns:a16="http://schemas.microsoft.com/office/drawing/2014/main" id="{6CB3F72E-2447-3C40-9100-B7FA6A0D2CFA}"/>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149" name="Rectangle 84">
            <a:extLst>
              <a:ext uri="{FF2B5EF4-FFF2-40B4-BE49-F238E27FC236}">
                <a16:creationId xmlns:a16="http://schemas.microsoft.com/office/drawing/2014/main" id="{86FC681E-D926-9240-8144-A807ABCB6707}"/>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
        <p:nvSpPr>
          <p:cNvPr id="150" name="TextBox 2">
            <a:extLst>
              <a:ext uri="{FF2B5EF4-FFF2-40B4-BE49-F238E27FC236}">
                <a16:creationId xmlns:a16="http://schemas.microsoft.com/office/drawing/2014/main" id="{8B991A5E-2597-5E47-9189-5F6831EF5564}"/>
              </a:ext>
            </a:extLst>
          </p:cNvPr>
          <p:cNvSpPr txBox="1"/>
          <p:nvPr userDrawn="1"/>
        </p:nvSpPr>
        <p:spPr>
          <a:xfrm>
            <a:off x="683443" y="6469851"/>
            <a:ext cx="2858305"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tx1"/>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200" dirty="0">
              <a:solidFill>
                <a:schemeClr val="tx1"/>
              </a:solidFill>
              <a:latin typeface="Futura Medium" panose="020B0602020204020303" pitchFamily="34" charset="-79"/>
              <a:ea typeface="微软雅黑" panose="020B0503020204020204" pitchFamily="34" charset="-122"/>
              <a:cs typeface="Futura Medium" panose="020B0602020204020303" pitchFamily="34" charset="-79"/>
            </a:endParaRPr>
          </a:p>
        </p:txBody>
      </p:sp>
      <p:sp>
        <p:nvSpPr>
          <p:cNvPr id="151" name="TextBox 3">
            <a:extLst>
              <a:ext uri="{FF2B5EF4-FFF2-40B4-BE49-F238E27FC236}">
                <a16:creationId xmlns:a16="http://schemas.microsoft.com/office/drawing/2014/main" id="{A863924F-FF8C-9F47-8F30-48F4A4049101}"/>
              </a:ext>
            </a:extLst>
          </p:cNvPr>
          <p:cNvSpPr txBox="1"/>
          <p:nvPr userDrawn="1"/>
        </p:nvSpPr>
        <p:spPr>
          <a:xfrm>
            <a:off x="409749" y="6542628"/>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rgbClr val="1D1D1B"/>
                </a:solidFill>
                <a:latin typeface="Arial" panose="020B0604020202020204" pitchFamily="34" charset="0"/>
                <a:ea typeface="华文细黑" pitchFamily="2" charset="-122"/>
                <a:cs typeface="Arial" panose="020B0604020202020204" pitchFamily="34" charset="0"/>
              </a:rPr>
              <a:pPr defTabSz="890204" fontAlgn="auto">
                <a:spcBef>
                  <a:spcPts val="0"/>
                </a:spcBef>
                <a:spcAft>
                  <a:spcPts val="0"/>
                </a:spcAft>
                <a:defRPr/>
              </a:pPr>
              <a:t>‹#›</a:t>
            </a:fld>
            <a:endParaRPr lang="en-US" sz="974" dirty="0">
              <a:solidFill>
                <a:srgbClr val="1D1D1B"/>
              </a:solidFill>
              <a:latin typeface="Arial" panose="020B0604020202020204" pitchFamily="34" charset="0"/>
              <a:ea typeface="华文细黑" pitchFamily="2" charset="-122"/>
              <a:cs typeface="Arial" panose="020B0604020202020204" pitchFamily="34" charset="0"/>
            </a:endParaRPr>
          </a:p>
        </p:txBody>
      </p:sp>
      <p:sp>
        <p:nvSpPr>
          <p:cNvPr id="152" name="副标题 2">
            <a:extLst>
              <a:ext uri="{FF2B5EF4-FFF2-40B4-BE49-F238E27FC236}">
                <a16:creationId xmlns:a16="http://schemas.microsoft.com/office/drawing/2014/main" id="{30CEE29B-2839-844D-A3A5-38DE3A0AB89D}"/>
              </a:ext>
            </a:extLst>
          </p:cNvPr>
          <p:cNvSpPr txBox="1">
            <a:spLocks/>
          </p:cNvSpPr>
          <p:nvPr userDrawn="1"/>
        </p:nvSpPr>
        <p:spPr bwMode="auto">
          <a:xfrm>
            <a:off x="11210949" y="6421793"/>
            <a:ext cx="866902"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200" b="0" dirty="0">
                <a:solidFill>
                  <a:schemeClr val="bg1">
                    <a:lumMod val="65000"/>
                  </a:schemeClr>
                </a:solidFill>
                <a:latin typeface="Futura Medium" panose="020B0602020204020303" pitchFamily="34" charset="-79"/>
                <a:ea typeface="+mj-ea"/>
                <a:cs typeface="Futura Medium" panose="020B0602020204020303" pitchFamily="34" charset="-79"/>
              </a:rPr>
              <a:t>zomi</a:t>
            </a:r>
          </a:p>
        </p:txBody>
      </p:sp>
      <p:pic>
        <p:nvPicPr>
          <p:cNvPr id="153" name="图片 152">
            <a:extLst>
              <a:ext uri="{FF2B5EF4-FFF2-40B4-BE49-F238E27FC236}">
                <a16:creationId xmlns:a16="http://schemas.microsoft.com/office/drawing/2014/main" id="{43214568-1D81-8E4F-9960-DA88119D66C8}"/>
              </a:ext>
            </a:extLst>
          </p:cNvPr>
          <p:cNvPicPr>
            <a:picLocks noChangeAspect="1"/>
          </p:cNvPicPr>
          <p:nvPr userDrawn="1"/>
        </p:nvPicPr>
        <p:blipFill>
          <a:blip r:embed="rId8" cstate="print">
            <a:alphaModFix amt="70000"/>
            <a:extLst>
              <a:ext uri="{28A0092B-C50C-407E-A947-70E740481C1C}">
                <a14:useLocalDpi xmlns:a14="http://schemas.microsoft.com/office/drawing/2010/main"/>
              </a:ext>
            </a:extLst>
          </a:blip>
          <a:stretch>
            <a:fillRect/>
          </a:stretch>
        </p:blipFill>
        <p:spPr>
          <a:xfrm>
            <a:off x="11210949" y="6545584"/>
            <a:ext cx="144000" cy="144000"/>
          </a:xfrm>
          <a:prstGeom prst="ellipse">
            <a:avLst/>
          </a:prstGeom>
          <a:ln w="28575" cap="rnd">
            <a:solidFill>
              <a:schemeClr val="bg1"/>
            </a:solidFill>
            <a:prstDash val="solid"/>
          </a:ln>
          <a:effectLst/>
        </p:spPr>
      </p:pic>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914" r:id="rId1"/>
    <p:sldLayoutId id="2147483905" r:id="rId2"/>
    <p:sldLayoutId id="2147483920" r:id="rId3"/>
    <p:sldLayoutId id="2147483924" r:id="rId4"/>
    <p:sldLayoutId id="2147483904" r:id="rId5"/>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6" name="TextBox 2">
            <a:extLst>
              <a:ext uri="{FF2B5EF4-FFF2-40B4-BE49-F238E27FC236}">
                <a16:creationId xmlns:a16="http://schemas.microsoft.com/office/drawing/2014/main" id="{6785A3D6-1271-D247-9E96-1B376F4BE7BE}"/>
              </a:ext>
            </a:extLst>
          </p:cNvPr>
          <p:cNvSpPr txBox="1"/>
          <p:nvPr userDrawn="1"/>
        </p:nvSpPr>
        <p:spPr>
          <a:xfrm>
            <a:off x="683443" y="6469851"/>
            <a:ext cx="2858305"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tx1"/>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200" dirty="0">
              <a:solidFill>
                <a:schemeClr val="tx1"/>
              </a:solidFill>
              <a:latin typeface="Futura Medium" panose="020B0602020204020303" pitchFamily="34" charset="-79"/>
              <a:ea typeface="微软雅黑" panose="020B0503020204020204" pitchFamily="34" charset="-122"/>
              <a:cs typeface="Futura Medium" panose="020B0602020204020303" pitchFamily="34" charset="-79"/>
            </a:endParaRPr>
          </a:p>
        </p:txBody>
      </p:sp>
      <p:sp>
        <p:nvSpPr>
          <p:cNvPr id="8" name="TextBox 3">
            <a:extLst>
              <a:ext uri="{FF2B5EF4-FFF2-40B4-BE49-F238E27FC236}">
                <a16:creationId xmlns:a16="http://schemas.microsoft.com/office/drawing/2014/main" id="{EABEE2EE-BF4D-7A4A-B3C6-9E47668CCD98}"/>
              </a:ext>
            </a:extLst>
          </p:cNvPr>
          <p:cNvSpPr txBox="1"/>
          <p:nvPr userDrawn="1"/>
        </p:nvSpPr>
        <p:spPr>
          <a:xfrm>
            <a:off x="409749" y="6542628"/>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rgbClr val="1D1D1B"/>
                </a:solidFill>
                <a:latin typeface="Arial" panose="020B0604020202020204" pitchFamily="34" charset="0"/>
                <a:ea typeface="华文细黑" pitchFamily="2" charset="-122"/>
                <a:cs typeface="Arial" panose="020B0604020202020204" pitchFamily="34" charset="0"/>
              </a:rPr>
              <a:pPr defTabSz="890204" fontAlgn="auto">
                <a:spcBef>
                  <a:spcPts val="0"/>
                </a:spcBef>
                <a:spcAft>
                  <a:spcPts val="0"/>
                </a:spcAft>
                <a:defRPr/>
              </a:pPr>
              <a:t>‹#›</a:t>
            </a:fld>
            <a:endParaRPr lang="en-US" sz="974" dirty="0">
              <a:solidFill>
                <a:srgbClr val="1D1D1B"/>
              </a:solidFill>
              <a:latin typeface="Arial" panose="020B0604020202020204" pitchFamily="34" charset="0"/>
              <a:ea typeface="华文细黑" pitchFamily="2" charset="-122"/>
              <a:cs typeface="Arial" panose="020B0604020202020204" pitchFamily="34" charset="0"/>
            </a:endParaRPr>
          </a:p>
        </p:txBody>
      </p:sp>
      <p:sp>
        <p:nvSpPr>
          <p:cNvPr id="12" name="副标题 2">
            <a:extLst>
              <a:ext uri="{FF2B5EF4-FFF2-40B4-BE49-F238E27FC236}">
                <a16:creationId xmlns:a16="http://schemas.microsoft.com/office/drawing/2014/main" id="{6AC1DEEA-44E7-5A4B-8BAC-917AAEA4F58B}"/>
              </a:ext>
            </a:extLst>
          </p:cNvPr>
          <p:cNvSpPr txBox="1">
            <a:spLocks/>
          </p:cNvSpPr>
          <p:nvPr userDrawn="1"/>
        </p:nvSpPr>
        <p:spPr bwMode="auto">
          <a:xfrm>
            <a:off x="11210949" y="6421793"/>
            <a:ext cx="866902"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200" b="0" dirty="0">
                <a:solidFill>
                  <a:schemeClr val="bg1">
                    <a:lumMod val="65000"/>
                  </a:schemeClr>
                </a:solidFill>
                <a:latin typeface="Futura Medium" panose="020B0602020204020303" pitchFamily="34" charset="-79"/>
                <a:ea typeface="+mj-ea"/>
                <a:cs typeface="Futura Medium" panose="020B0602020204020303" pitchFamily="34" charset="-79"/>
              </a:rPr>
              <a:t>zomi</a:t>
            </a:r>
          </a:p>
        </p:txBody>
      </p:sp>
      <p:sp>
        <p:nvSpPr>
          <p:cNvPr id="9" name="Rectangle 15">
            <a:extLst>
              <a:ext uri="{FF2B5EF4-FFF2-40B4-BE49-F238E27FC236}">
                <a16:creationId xmlns:a16="http://schemas.microsoft.com/office/drawing/2014/main" id="{4466B2F1-46AF-6646-AB30-333E1D53BE90}"/>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0" name="组合 9">
            <a:extLst>
              <a:ext uri="{FF2B5EF4-FFF2-40B4-BE49-F238E27FC236}">
                <a16:creationId xmlns:a16="http://schemas.microsoft.com/office/drawing/2014/main" id="{2C311E83-0C3A-3C45-A028-88B37A431B9D}"/>
              </a:ext>
            </a:extLst>
          </p:cNvPr>
          <p:cNvGrpSpPr/>
          <p:nvPr userDrawn="1"/>
        </p:nvGrpSpPr>
        <p:grpSpPr>
          <a:xfrm>
            <a:off x="12438524" y="3358802"/>
            <a:ext cx="1214711" cy="3499198"/>
            <a:chOff x="12438524" y="3358802"/>
            <a:chExt cx="1214711" cy="3499198"/>
          </a:xfrm>
        </p:grpSpPr>
        <p:sp>
          <p:nvSpPr>
            <p:cNvPr id="11" name="矩形 10">
              <a:extLst>
                <a:ext uri="{FF2B5EF4-FFF2-40B4-BE49-F238E27FC236}">
                  <a16:creationId xmlns:a16="http://schemas.microsoft.com/office/drawing/2014/main" id="{E435AE01-E7DD-AF4E-AA1B-812CE36B5ECB}"/>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3" name="Group 18">
              <a:extLst>
                <a:ext uri="{FF2B5EF4-FFF2-40B4-BE49-F238E27FC236}">
                  <a16:creationId xmlns:a16="http://schemas.microsoft.com/office/drawing/2014/main" id="{A8685BCD-2CC8-9A4C-B78C-3D30202C708E}"/>
                </a:ext>
              </a:extLst>
            </p:cNvPr>
            <p:cNvGrpSpPr>
              <a:grpSpLocks/>
            </p:cNvGrpSpPr>
            <p:nvPr/>
          </p:nvGrpSpPr>
          <p:grpSpPr bwMode="auto">
            <a:xfrm>
              <a:off x="12552504" y="3727418"/>
              <a:ext cx="986752" cy="182532"/>
              <a:chOff x="5893" y="2387"/>
              <a:chExt cx="466" cy="115"/>
            </a:xfrm>
          </p:grpSpPr>
          <p:sp>
            <p:nvSpPr>
              <p:cNvPr id="74" name="Rectangle 19">
                <a:extLst>
                  <a:ext uri="{FF2B5EF4-FFF2-40B4-BE49-F238E27FC236}">
                    <a16:creationId xmlns:a16="http://schemas.microsoft.com/office/drawing/2014/main" id="{A80992E3-584E-124F-946E-258B6BA31513}"/>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0">
                <a:extLst>
                  <a:ext uri="{FF2B5EF4-FFF2-40B4-BE49-F238E27FC236}">
                    <a16:creationId xmlns:a16="http://schemas.microsoft.com/office/drawing/2014/main" id="{4C66CF87-B0A6-D645-9051-5FA5EA3DC9F2}"/>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6" name="Rectangle 21">
                <a:extLst>
                  <a:ext uri="{FF2B5EF4-FFF2-40B4-BE49-F238E27FC236}">
                    <a16:creationId xmlns:a16="http://schemas.microsoft.com/office/drawing/2014/main" id="{3EEA2556-9BE2-F74F-A776-D9C1A0C00F31}"/>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7" name="Rectangle 22">
                <a:extLst>
                  <a:ext uri="{FF2B5EF4-FFF2-40B4-BE49-F238E27FC236}">
                    <a16:creationId xmlns:a16="http://schemas.microsoft.com/office/drawing/2014/main" id="{235AE957-1872-5147-A5C7-589C1F4E8BFA}"/>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23">
              <a:extLst>
                <a:ext uri="{FF2B5EF4-FFF2-40B4-BE49-F238E27FC236}">
                  <a16:creationId xmlns:a16="http://schemas.microsoft.com/office/drawing/2014/main" id="{F1B21CFB-F39A-F045-8EEE-B7981A1415DC}"/>
                </a:ext>
              </a:extLst>
            </p:cNvPr>
            <p:cNvGrpSpPr>
              <a:grpSpLocks/>
            </p:cNvGrpSpPr>
            <p:nvPr/>
          </p:nvGrpSpPr>
          <p:grpSpPr bwMode="auto">
            <a:xfrm>
              <a:off x="12552504" y="3943282"/>
              <a:ext cx="986752" cy="182532"/>
              <a:chOff x="5893" y="2523"/>
              <a:chExt cx="466" cy="115"/>
            </a:xfrm>
          </p:grpSpPr>
          <p:sp>
            <p:nvSpPr>
              <p:cNvPr id="70" name="Rectangle 24">
                <a:extLst>
                  <a:ext uri="{FF2B5EF4-FFF2-40B4-BE49-F238E27FC236}">
                    <a16:creationId xmlns:a16="http://schemas.microsoft.com/office/drawing/2014/main" id="{3EABAC9A-3CF9-E64B-8440-DE8736C41EDE}"/>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5">
                <a:extLst>
                  <a:ext uri="{FF2B5EF4-FFF2-40B4-BE49-F238E27FC236}">
                    <a16:creationId xmlns:a16="http://schemas.microsoft.com/office/drawing/2014/main" id="{01E27795-30D3-7645-8651-68183744148A}"/>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2" name="Rectangle 26">
                <a:extLst>
                  <a:ext uri="{FF2B5EF4-FFF2-40B4-BE49-F238E27FC236}">
                    <a16:creationId xmlns:a16="http://schemas.microsoft.com/office/drawing/2014/main" id="{2622A0D6-13F2-A64F-9967-A27AA2302606}"/>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7">
                <a:extLst>
                  <a:ext uri="{FF2B5EF4-FFF2-40B4-BE49-F238E27FC236}">
                    <a16:creationId xmlns:a16="http://schemas.microsoft.com/office/drawing/2014/main" id="{488B0313-C836-3744-9F5D-1EE89E35ACDB}"/>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28">
              <a:extLst>
                <a:ext uri="{FF2B5EF4-FFF2-40B4-BE49-F238E27FC236}">
                  <a16:creationId xmlns:a16="http://schemas.microsoft.com/office/drawing/2014/main" id="{0DA70542-9B11-404D-AE6E-68E67906A8F6}"/>
                </a:ext>
              </a:extLst>
            </p:cNvPr>
            <p:cNvGrpSpPr>
              <a:grpSpLocks/>
            </p:cNvGrpSpPr>
            <p:nvPr/>
          </p:nvGrpSpPr>
          <p:grpSpPr bwMode="auto">
            <a:xfrm>
              <a:off x="12552504" y="4159146"/>
              <a:ext cx="986752" cy="182532"/>
              <a:chOff x="5893" y="2659"/>
              <a:chExt cx="466" cy="115"/>
            </a:xfrm>
          </p:grpSpPr>
          <p:sp>
            <p:nvSpPr>
              <p:cNvPr id="66" name="Rectangle 29">
                <a:extLst>
                  <a:ext uri="{FF2B5EF4-FFF2-40B4-BE49-F238E27FC236}">
                    <a16:creationId xmlns:a16="http://schemas.microsoft.com/office/drawing/2014/main" id="{A228A5DC-35D1-8849-BD24-000B1BF09D9E}"/>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0">
                <a:extLst>
                  <a:ext uri="{FF2B5EF4-FFF2-40B4-BE49-F238E27FC236}">
                    <a16:creationId xmlns:a16="http://schemas.microsoft.com/office/drawing/2014/main" id="{CF7D16F2-702C-DA42-8C8D-CC96FB172600}"/>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8" name="Rectangle 31">
                <a:extLst>
                  <a:ext uri="{FF2B5EF4-FFF2-40B4-BE49-F238E27FC236}">
                    <a16:creationId xmlns:a16="http://schemas.microsoft.com/office/drawing/2014/main" id="{10DE8E02-B1A0-CD40-837F-88881A166011}"/>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32">
                <a:extLst>
                  <a:ext uri="{FF2B5EF4-FFF2-40B4-BE49-F238E27FC236}">
                    <a16:creationId xmlns:a16="http://schemas.microsoft.com/office/drawing/2014/main" id="{AAEBA474-5603-6841-AA23-ECC415F40FAD}"/>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33">
              <a:extLst>
                <a:ext uri="{FF2B5EF4-FFF2-40B4-BE49-F238E27FC236}">
                  <a16:creationId xmlns:a16="http://schemas.microsoft.com/office/drawing/2014/main" id="{167E5F96-7515-A645-9CD7-BBD03B606CFF}"/>
                </a:ext>
              </a:extLst>
            </p:cNvPr>
            <p:cNvGrpSpPr>
              <a:grpSpLocks/>
            </p:cNvGrpSpPr>
            <p:nvPr/>
          </p:nvGrpSpPr>
          <p:grpSpPr bwMode="auto">
            <a:xfrm>
              <a:off x="12552504" y="3511551"/>
              <a:ext cx="986752" cy="188882"/>
              <a:chOff x="5893" y="2251"/>
              <a:chExt cx="466" cy="119"/>
            </a:xfrm>
          </p:grpSpPr>
          <p:sp>
            <p:nvSpPr>
              <p:cNvPr id="62" name="Rectangle 34">
                <a:extLst>
                  <a:ext uri="{FF2B5EF4-FFF2-40B4-BE49-F238E27FC236}">
                    <a16:creationId xmlns:a16="http://schemas.microsoft.com/office/drawing/2014/main" id="{745A2AE0-0169-8C4A-ADBF-C87487EB16DC}"/>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5">
                <a:extLst>
                  <a:ext uri="{FF2B5EF4-FFF2-40B4-BE49-F238E27FC236}">
                    <a16:creationId xmlns:a16="http://schemas.microsoft.com/office/drawing/2014/main" id="{179E07FC-696B-0544-A756-4D4BAC276482}"/>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4" name="Rectangle 36">
                <a:extLst>
                  <a:ext uri="{FF2B5EF4-FFF2-40B4-BE49-F238E27FC236}">
                    <a16:creationId xmlns:a16="http://schemas.microsoft.com/office/drawing/2014/main" id="{3A8B2158-83BF-8344-A729-291FE998B654}"/>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7">
                <a:extLst>
                  <a:ext uri="{FF2B5EF4-FFF2-40B4-BE49-F238E27FC236}">
                    <a16:creationId xmlns:a16="http://schemas.microsoft.com/office/drawing/2014/main" id="{6058413D-1F82-5741-BCB9-DB5C853981F6}"/>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38">
              <a:extLst>
                <a:ext uri="{FF2B5EF4-FFF2-40B4-BE49-F238E27FC236}">
                  <a16:creationId xmlns:a16="http://schemas.microsoft.com/office/drawing/2014/main" id="{2F127F1F-EFD7-6D4C-8FD5-AB1F456B14EE}"/>
                </a:ext>
              </a:extLst>
            </p:cNvPr>
            <p:cNvGrpSpPr>
              <a:grpSpLocks/>
            </p:cNvGrpSpPr>
            <p:nvPr/>
          </p:nvGrpSpPr>
          <p:grpSpPr bwMode="auto">
            <a:xfrm>
              <a:off x="12552504" y="4519449"/>
              <a:ext cx="986752" cy="182532"/>
              <a:chOff x="5893" y="2886"/>
              <a:chExt cx="466" cy="115"/>
            </a:xfrm>
          </p:grpSpPr>
          <p:sp>
            <p:nvSpPr>
              <p:cNvPr id="58" name="Rectangle 39">
                <a:extLst>
                  <a:ext uri="{FF2B5EF4-FFF2-40B4-BE49-F238E27FC236}">
                    <a16:creationId xmlns:a16="http://schemas.microsoft.com/office/drawing/2014/main" id="{0AC44748-DFC2-4F44-B437-7976FC2820D4}"/>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0">
                <a:extLst>
                  <a:ext uri="{FF2B5EF4-FFF2-40B4-BE49-F238E27FC236}">
                    <a16:creationId xmlns:a16="http://schemas.microsoft.com/office/drawing/2014/main" id="{A61AEE11-55AF-8D41-AB57-9255ECA4587F}"/>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0" name="Rectangle 41">
                <a:extLst>
                  <a:ext uri="{FF2B5EF4-FFF2-40B4-BE49-F238E27FC236}">
                    <a16:creationId xmlns:a16="http://schemas.microsoft.com/office/drawing/2014/main" id="{05BFC6DD-568C-F54C-B86F-F9C3B4704BCF}"/>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42">
                <a:extLst>
                  <a:ext uri="{FF2B5EF4-FFF2-40B4-BE49-F238E27FC236}">
                    <a16:creationId xmlns:a16="http://schemas.microsoft.com/office/drawing/2014/main" id="{2C6DD277-BABC-CB4B-B03D-C995FD1C4C33}"/>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43">
              <a:extLst>
                <a:ext uri="{FF2B5EF4-FFF2-40B4-BE49-F238E27FC236}">
                  <a16:creationId xmlns:a16="http://schemas.microsoft.com/office/drawing/2014/main" id="{6D67B024-83C8-5D4F-890B-024CF165820A}"/>
                </a:ext>
              </a:extLst>
            </p:cNvPr>
            <p:cNvGrpSpPr>
              <a:grpSpLocks/>
            </p:cNvGrpSpPr>
            <p:nvPr/>
          </p:nvGrpSpPr>
          <p:grpSpPr bwMode="auto">
            <a:xfrm>
              <a:off x="12552504" y="4735313"/>
              <a:ext cx="986752" cy="182532"/>
              <a:chOff x="5893" y="3022"/>
              <a:chExt cx="466" cy="115"/>
            </a:xfrm>
          </p:grpSpPr>
          <p:sp>
            <p:nvSpPr>
              <p:cNvPr id="54" name="Rectangle 44">
                <a:extLst>
                  <a:ext uri="{FF2B5EF4-FFF2-40B4-BE49-F238E27FC236}">
                    <a16:creationId xmlns:a16="http://schemas.microsoft.com/office/drawing/2014/main" id="{9C0DF3F7-3A7F-EC4E-A51F-631B5A33CADD}"/>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5">
                <a:extLst>
                  <a:ext uri="{FF2B5EF4-FFF2-40B4-BE49-F238E27FC236}">
                    <a16:creationId xmlns:a16="http://schemas.microsoft.com/office/drawing/2014/main" id="{2A4C3CFA-D760-6243-8ACC-E44C9A49C2E4}"/>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6" name="Rectangle 46">
                <a:extLst>
                  <a:ext uri="{FF2B5EF4-FFF2-40B4-BE49-F238E27FC236}">
                    <a16:creationId xmlns:a16="http://schemas.microsoft.com/office/drawing/2014/main" id="{AEB4ED0C-26C0-A342-B121-B71B03599D12}"/>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7">
                <a:extLst>
                  <a:ext uri="{FF2B5EF4-FFF2-40B4-BE49-F238E27FC236}">
                    <a16:creationId xmlns:a16="http://schemas.microsoft.com/office/drawing/2014/main" id="{E474DFF7-B144-DD4C-8713-CC31AA1ADA0A}"/>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48">
              <a:extLst>
                <a:ext uri="{FF2B5EF4-FFF2-40B4-BE49-F238E27FC236}">
                  <a16:creationId xmlns:a16="http://schemas.microsoft.com/office/drawing/2014/main" id="{48C40D30-4135-594D-ABA0-97E12F07B000}"/>
                </a:ext>
              </a:extLst>
            </p:cNvPr>
            <p:cNvGrpSpPr>
              <a:grpSpLocks/>
            </p:cNvGrpSpPr>
            <p:nvPr/>
          </p:nvGrpSpPr>
          <p:grpSpPr bwMode="auto">
            <a:xfrm>
              <a:off x="12552504" y="4951179"/>
              <a:ext cx="986752" cy="182532"/>
              <a:chOff x="5893" y="3158"/>
              <a:chExt cx="466" cy="115"/>
            </a:xfrm>
          </p:grpSpPr>
          <p:sp>
            <p:nvSpPr>
              <p:cNvPr id="50" name="Rectangle 49">
                <a:extLst>
                  <a:ext uri="{FF2B5EF4-FFF2-40B4-BE49-F238E27FC236}">
                    <a16:creationId xmlns:a16="http://schemas.microsoft.com/office/drawing/2014/main" id="{D6F60393-1D8A-7A4E-982F-6064C54E87D6}"/>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0">
                <a:extLst>
                  <a:ext uri="{FF2B5EF4-FFF2-40B4-BE49-F238E27FC236}">
                    <a16:creationId xmlns:a16="http://schemas.microsoft.com/office/drawing/2014/main" id="{5B465114-BEE3-3544-BABE-9B2DFEA0AA00}"/>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2" name="Rectangle 51">
                <a:extLst>
                  <a:ext uri="{FF2B5EF4-FFF2-40B4-BE49-F238E27FC236}">
                    <a16:creationId xmlns:a16="http://schemas.microsoft.com/office/drawing/2014/main" id="{6190EF85-BA13-274E-8C24-BE228CDDCC06}"/>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52">
                <a:extLst>
                  <a:ext uri="{FF2B5EF4-FFF2-40B4-BE49-F238E27FC236}">
                    <a16:creationId xmlns:a16="http://schemas.microsoft.com/office/drawing/2014/main" id="{82C8C9F3-514D-364D-9FFD-CBE5C996210D}"/>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53">
              <a:extLst>
                <a:ext uri="{FF2B5EF4-FFF2-40B4-BE49-F238E27FC236}">
                  <a16:creationId xmlns:a16="http://schemas.microsoft.com/office/drawing/2014/main" id="{C6919B01-22AD-F34A-828C-978319D00742}"/>
                </a:ext>
              </a:extLst>
            </p:cNvPr>
            <p:cNvGrpSpPr>
              <a:grpSpLocks/>
            </p:cNvGrpSpPr>
            <p:nvPr/>
          </p:nvGrpSpPr>
          <p:grpSpPr bwMode="auto">
            <a:xfrm>
              <a:off x="12552504" y="5311482"/>
              <a:ext cx="986752" cy="182532"/>
              <a:chOff x="5893" y="3385"/>
              <a:chExt cx="466" cy="115"/>
            </a:xfrm>
          </p:grpSpPr>
          <p:sp>
            <p:nvSpPr>
              <p:cNvPr id="46" name="Rectangle 54">
                <a:extLst>
                  <a:ext uri="{FF2B5EF4-FFF2-40B4-BE49-F238E27FC236}">
                    <a16:creationId xmlns:a16="http://schemas.microsoft.com/office/drawing/2014/main" id="{265A3AE5-27AB-1745-88E1-980673B15EA8}"/>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5">
                <a:extLst>
                  <a:ext uri="{FF2B5EF4-FFF2-40B4-BE49-F238E27FC236}">
                    <a16:creationId xmlns:a16="http://schemas.microsoft.com/office/drawing/2014/main" id="{FD08B925-7547-834D-BBEA-B54FCC87C081}"/>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8" name="Rectangle 56">
                <a:extLst>
                  <a:ext uri="{FF2B5EF4-FFF2-40B4-BE49-F238E27FC236}">
                    <a16:creationId xmlns:a16="http://schemas.microsoft.com/office/drawing/2014/main" id="{87962C6A-5500-2C48-A134-8CAD29229034}"/>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7">
                <a:extLst>
                  <a:ext uri="{FF2B5EF4-FFF2-40B4-BE49-F238E27FC236}">
                    <a16:creationId xmlns:a16="http://schemas.microsoft.com/office/drawing/2014/main" id="{DCFF11E6-E95E-7A43-82E6-9417066B03A2}"/>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58">
              <a:extLst>
                <a:ext uri="{FF2B5EF4-FFF2-40B4-BE49-F238E27FC236}">
                  <a16:creationId xmlns:a16="http://schemas.microsoft.com/office/drawing/2014/main" id="{2EDE5C5F-D1CE-DE47-836F-F157E3A12410}"/>
                </a:ext>
              </a:extLst>
            </p:cNvPr>
            <p:cNvGrpSpPr>
              <a:grpSpLocks/>
            </p:cNvGrpSpPr>
            <p:nvPr/>
          </p:nvGrpSpPr>
          <p:grpSpPr bwMode="auto">
            <a:xfrm>
              <a:off x="12552504" y="5527346"/>
              <a:ext cx="986752" cy="182532"/>
              <a:chOff x="5893" y="3521"/>
              <a:chExt cx="466" cy="115"/>
            </a:xfrm>
          </p:grpSpPr>
          <p:sp>
            <p:nvSpPr>
              <p:cNvPr id="42" name="Rectangle 59">
                <a:extLst>
                  <a:ext uri="{FF2B5EF4-FFF2-40B4-BE49-F238E27FC236}">
                    <a16:creationId xmlns:a16="http://schemas.microsoft.com/office/drawing/2014/main" id="{3CAE60EF-6238-9144-B8A9-AA147BC274AB}"/>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0">
                <a:extLst>
                  <a:ext uri="{FF2B5EF4-FFF2-40B4-BE49-F238E27FC236}">
                    <a16:creationId xmlns:a16="http://schemas.microsoft.com/office/drawing/2014/main" id="{99824DCE-C3E6-E54F-A643-8D39EE9A07FE}"/>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4" name="Rectangle 61">
                <a:extLst>
                  <a:ext uri="{FF2B5EF4-FFF2-40B4-BE49-F238E27FC236}">
                    <a16:creationId xmlns:a16="http://schemas.microsoft.com/office/drawing/2014/main" id="{9A8EAFD5-B6B7-2D4F-B9A5-E405C654F662}"/>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62">
                <a:extLst>
                  <a:ext uri="{FF2B5EF4-FFF2-40B4-BE49-F238E27FC236}">
                    <a16:creationId xmlns:a16="http://schemas.microsoft.com/office/drawing/2014/main" id="{6F047F11-1CFC-5441-8495-FCDB4D1C371D}"/>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63">
              <a:extLst>
                <a:ext uri="{FF2B5EF4-FFF2-40B4-BE49-F238E27FC236}">
                  <a16:creationId xmlns:a16="http://schemas.microsoft.com/office/drawing/2014/main" id="{FEB85963-0D08-5745-8BC0-A91B3D328826}"/>
                </a:ext>
              </a:extLst>
            </p:cNvPr>
            <p:cNvGrpSpPr>
              <a:grpSpLocks/>
            </p:cNvGrpSpPr>
            <p:nvPr/>
          </p:nvGrpSpPr>
          <p:grpSpPr bwMode="auto">
            <a:xfrm>
              <a:off x="12552504" y="5743210"/>
              <a:ext cx="986752" cy="182532"/>
              <a:chOff x="5893" y="3657"/>
              <a:chExt cx="466" cy="115"/>
            </a:xfrm>
          </p:grpSpPr>
          <p:sp>
            <p:nvSpPr>
              <p:cNvPr id="38" name="Rectangle 64">
                <a:extLst>
                  <a:ext uri="{FF2B5EF4-FFF2-40B4-BE49-F238E27FC236}">
                    <a16:creationId xmlns:a16="http://schemas.microsoft.com/office/drawing/2014/main" id="{69049AF3-D640-F84D-901D-06FDB1306B8C}"/>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5">
                <a:extLst>
                  <a:ext uri="{FF2B5EF4-FFF2-40B4-BE49-F238E27FC236}">
                    <a16:creationId xmlns:a16="http://schemas.microsoft.com/office/drawing/2014/main" id="{89E02965-8881-C74B-B995-B3CE7F9F89E1}"/>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0" name="Rectangle 66">
                <a:extLst>
                  <a:ext uri="{FF2B5EF4-FFF2-40B4-BE49-F238E27FC236}">
                    <a16:creationId xmlns:a16="http://schemas.microsoft.com/office/drawing/2014/main" id="{00F957D4-2DCE-0740-8D56-067B251970A7}"/>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7">
                <a:extLst>
                  <a:ext uri="{FF2B5EF4-FFF2-40B4-BE49-F238E27FC236}">
                    <a16:creationId xmlns:a16="http://schemas.microsoft.com/office/drawing/2014/main" id="{89B3EE39-CF6E-3948-8D89-C4DAF884FB83}"/>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68">
              <a:extLst>
                <a:ext uri="{FF2B5EF4-FFF2-40B4-BE49-F238E27FC236}">
                  <a16:creationId xmlns:a16="http://schemas.microsoft.com/office/drawing/2014/main" id="{7D1F0C92-68BE-FE42-B130-28A350EF187D}"/>
                </a:ext>
              </a:extLst>
            </p:cNvPr>
            <p:cNvGrpSpPr>
              <a:grpSpLocks/>
            </p:cNvGrpSpPr>
            <p:nvPr/>
          </p:nvGrpSpPr>
          <p:grpSpPr bwMode="auto">
            <a:xfrm>
              <a:off x="12552504" y="6103513"/>
              <a:ext cx="986752" cy="182532"/>
              <a:chOff x="5893" y="3884"/>
              <a:chExt cx="466" cy="115"/>
            </a:xfrm>
          </p:grpSpPr>
          <p:sp>
            <p:nvSpPr>
              <p:cNvPr id="34" name="Rectangle 69">
                <a:extLst>
                  <a:ext uri="{FF2B5EF4-FFF2-40B4-BE49-F238E27FC236}">
                    <a16:creationId xmlns:a16="http://schemas.microsoft.com/office/drawing/2014/main" id="{EF986144-959C-2D4C-BCF8-623EB8770DC9}"/>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0">
                <a:extLst>
                  <a:ext uri="{FF2B5EF4-FFF2-40B4-BE49-F238E27FC236}">
                    <a16:creationId xmlns:a16="http://schemas.microsoft.com/office/drawing/2014/main" id="{3D918346-4BBC-8F46-986F-A8DBC8498230}"/>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6" name="Rectangle 71">
                <a:extLst>
                  <a:ext uri="{FF2B5EF4-FFF2-40B4-BE49-F238E27FC236}">
                    <a16:creationId xmlns:a16="http://schemas.microsoft.com/office/drawing/2014/main" id="{5938AD89-E0B9-5145-AA2D-1E5AFE363249}"/>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72">
                <a:extLst>
                  <a:ext uri="{FF2B5EF4-FFF2-40B4-BE49-F238E27FC236}">
                    <a16:creationId xmlns:a16="http://schemas.microsoft.com/office/drawing/2014/main" id="{2518C41F-36D0-B049-B32E-D48F8C1A3831}"/>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4" name="Group 73">
              <a:extLst>
                <a:ext uri="{FF2B5EF4-FFF2-40B4-BE49-F238E27FC236}">
                  <a16:creationId xmlns:a16="http://schemas.microsoft.com/office/drawing/2014/main" id="{D5F24B98-B7D8-934F-A72D-568B2F6B5F4B}"/>
                </a:ext>
              </a:extLst>
            </p:cNvPr>
            <p:cNvGrpSpPr>
              <a:grpSpLocks/>
            </p:cNvGrpSpPr>
            <p:nvPr/>
          </p:nvGrpSpPr>
          <p:grpSpPr bwMode="auto">
            <a:xfrm>
              <a:off x="12552504" y="6328901"/>
              <a:ext cx="986752" cy="182532"/>
              <a:chOff x="5893" y="4026"/>
              <a:chExt cx="466" cy="115"/>
            </a:xfrm>
          </p:grpSpPr>
          <p:sp>
            <p:nvSpPr>
              <p:cNvPr id="30" name="Rectangle 74">
                <a:extLst>
                  <a:ext uri="{FF2B5EF4-FFF2-40B4-BE49-F238E27FC236}">
                    <a16:creationId xmlns:a16="http://schemas.microsoft.com/office/drawing/2014/main" id="{F29804E2-03E8-EC4E-98B0-BF28CC75D036}"/>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5">
                <a:extLst>
                  <a:ext uri="{FF2B5EF4-FFF2-40B4-BE49-F238E27FC236}">
                    <a16:creationId xmlns:a16="http://schemas.microsoft.com/office/drawing/2014/main" id="{8678AE21-1C2A-EE4D-826B-A50E817EFF28}"/>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2" name="Rectangle 76">
                <a:extLst>
                  <a:ext uri="{FF2B5EF4-FFF2-40B4-BE49-F238E27FC236}">
                    <a16:creationId xmlns:a16="http://schemas.microsoft.com/office/drawing/2014/main" id="{238135FC-5F93-0A49-9F49-09A0A6CFF62B}"/>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7">
                <a:extLst>
                  <a:ext uri="{FF2B5EF4-FFF2-40B4-BE49-F238E27FC236}">
                    <a16:creationId xmlns:a16="http://schemas.microsoft.com/office/drawing/2014/main" id="{CD1DBB08-B877-274B-9A0E-5327D459B9A0}"/>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5" name="Group 78">
              <a:extLst>
                <a:ext uri="{FF2B5EF4-FFF2-40B4-BE49-F238E27FC236}">
                  <a16:creationId xmlns:a16="http://schemas.microsoft.com/office/drawing/2014/main" id="{B6C17DFA-90DC-8348-AE2E-78A41C4C5C59}"/>
                </a:ext>
              </a:extLst>
            </p:cNvPr>
            <p:cNvGrpSpPr>
              <a:grpSpLocks/>
            </p:cNvGrpSpPr>
            <p:nvPr/>
          </p:nvGrpSpPr>
          <p:grpSpPr bwMode="auto">
            <a:xfrm>
              <a:off x="12552504" y="6552703"/>
              <a:ext cx="986752" cy="182532"/>
              <a:chOff x="5893" y="4167"/>
              <a:chExt cx="466" cy="115"/>
            </a:xfrm>
          </p:grpSpPr>
          <p:sp>
            <p:nvSpPr>
              <p:cNvPr id="26" name="Rectangle 79">
                <a:extLst>
                  <a:ext uri="{FF2B5EF4-FFF2-40B4-BE49-F238E27FC236}">
                    <a16:creationId xmlns:a16="http://schemas.microsoft.com/office/drawing/2014/main" id="{D678BC85-0A2D-6740-8D59-D869E47DBF36}"/>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0">
                <a:extLst>
                  <a:ext uri="{FF2B5EF4-FFF2-40B4-BE49-F238E27FC236}">
                    <a16:creationId xmlns:a16="http://schemas.microsoft.com/office/drawing/2014/main" id="{6439C2B1-26E6-FE4D-BE8B-9E4A7D9FA053}"/>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8" name="Rectangle 81">
                <a:extLst>
                  <a:ext uri="{FF2B5EF4-FFF2-40B4-BE49-F238E27FC236}">
                    <a16:creationId xmlns:a16="http://schemas.microsoft.com/office/drawing/2014/main" id="{7ADC9F5B-C0B8-D049-BD1F-E5910DB3D59E}"/>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82">
                <a:extLst>
                  <a:ext uri="{FF2B5EF4-FFF2-40B4-BE49-F238E27FC236}">
                    <a16:creationId xmlns:a16="http://schemas.microsoft.com/office/drawing/2014/main" id="{78D67257-C323-0544-B981-F991E4E519B4}"/>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8" name="Rectangle 83">
            <a:extLst>
              <a:ext uri="{FF2B5EF4-FFF2-40B4-BE49-F238E27FC236}">
                <a16:creationId xmlns:a16="http://schemas.microsoft.com/office/drawing/2014/main" id="{2A270F8C-D026-194A-8D48-8C6FD4B65A4C}"/>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9" name="Rectangle 84">
            <a:extLst>
              <a:ext uri="{FF2B5EF4-FFF2-40B4-BE49-F238E27FC236}">
                <a16:creationId xmlns:a16="http://schemas.microsoft.com/office/drawing/2014/main" id="{E4DB63D4-8D72-7F47-B704-41021C5803C8}"/>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pic>
        <p:nvPicPr>
          <p:cNvPr id="80" name="图片 79">
            <a:extLst>
              <a:ext uri="{FF2B5EF4-FFF2-40B4-BE49-F238E27FC236}">
                <a16:creationId xmlns:a16="http://schemas.microsoft.com/office/drawing/2014/main" id="{D1DBFF3B-6827-D841-A4FA-326B88E93508}"/>
              </a:ext>
            </a:extLst>
          </p:cNvPr>
          <p:cNvPicPr>
            <a:picLocks noChangeAspect="1"/>
          </p:cNvPicPr>
          <p:nvPr userDrawn="1"/>
        </p:nvPicPr>
        <p:blipFill>
          <a:blip r:embed="rId6" cstate="print">
            <a:alphaModFix amt="70000"/>
            <a:extLst>
              <a:ext uri="{28A0092B-C50C-407E-A947-70E740481C1C}">
                <a14:useLocalDpi xmlns:a14="http://schemas.microsoft.com/office/drawing/2010/main"/>
              </a:ext>
            </a:extLst>
          </a:blip>
          <a:stretch>
            <a:fillRect/>
          </a:stretch>
        </p:blipFill>
        <p:spPr>
          <a:xfrm>
            <a:off x="11210949" y="6545584"/>
            <a:ext cx="144000" cy="144000"/>
          </a:xfrm>
          <a:prstGeom prst="ellipse">
            <a:avLst/>
          </a:prstGeom>
          <a:ln w="28575" cap="rnd">
            <a:solidFill>
              <a:schemeClr val="bg1"/>
            </a:solidFill>
            <a:prstDash val="solid"/>
          </a:ln>
          <a:effectLst/>
        </p:spPr>
      </p:pic>
    </p:spTree>
    <p:extLst>
      <p:ext uri="{BB962C8B-B14F-4D97-AF65-F5344CB8AC3E}">
        <p14:creationId xmlns:p14="http://schemas.microsoft.com/office/powerpoint/2010/main" val="1203883842"/>
      </p:ext>
    </p:extLst>
  </p:cSld>
  <p:clrMap bg1="lt1" tx1="dk1" bg2="lt2" tx2="dk2" accent1="accent1" accent2="accent2" accent3="accent3" accent4="accent4" accent5="accent5" accent6="accent6" hlink="hlink" folHlink="folHlink"/>
  <p:sldLayoutIdLst>
    <p:sldLayoutId id="2147483906" r:id="rId1"/>
    <p:sldLayoutId id="2147483915" r:id="rId2"/>
    <p:sldLayoutId id="2147483925" r:id="rId3"/>
    <p:sldLayoutId id="2147483928" r:id="rId4"/>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1" fontAlgn="base" hangingPunct="1">
        <a:spcBef>
          <a:spcPct val="0"/>
        </a:spcBef>
        <a:spcAft>
          <a:spcPct val="0"/>
        </a:spcAft>
        <a:defRPr sz="3199" b="1">
          <a:solidFill>
            <a:srgbClr val="990000"/>
          </a:solidFill>
          <a:latin typeface="+mj-lt"/>
          <a:ea typeface="+mj-ea"/>
          <a:cs typeface="+mj-cs"/>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p:titleStyle>
    <p:bodyStyle>
      <a:lvl1pPr marL="342639" indent="-342639" algn="l" rtl="0" eaLnBrk="1" fontAlgn="base" hangingPunct="1">
        <a:spcBef>
          <a:spcPct val="20000"/>
        </a:spcBef>
        <a:spcAft>
          <a:spcPct val="0"/>
        </a:spcAft>
        <a:buClr>
          <a:srgbClr val="990000"/>
        </a:buClr>
        <a:buChar char="•"/>
        <a:defRPr sz="2399" b="1">
          <a:solidFill>
            <a:schemeClr val="tx1"/>
          </a:solidFill>
          <a:latin typeface="+mn-lt"/>
          <a:ea typeface="+mn-ea"/>
          <a:cs typeface="+mn-cs"/>
        </a:defRPr>
      </a:lvl1pPr>
      <a:lvl2pPr marL="742387" indent="-285534" algn="l" rtl="0" eaLnBrk="1" fontAlgn="base" hangingPunct="1">
        <a:spcBef>
          <a:spcPct val="20000"/>
        </a:spcBef>
        <a:spcAft>
          <a:spcPct val="0"/>
        </a:spcAft>
        <a:buFont typeface="Arial" charset="0"/>
        <a:buChar char="›"/>
        <a:defRPr sz="1999">
          <a:solidFill>
            <a:schemeClr val="tx1"/>
          </a:solidFill>
          <a:latin typeface="+mn-lt"/>
          <a:ea typeface="+mn-ea"/>
          <a:cs typeface="+mn-cs"/>
        </a:defRPr>
      </a:lvl2pPr>
      <a:lvl3pPr marL="1142134" indent="-228427" algn="l" rtl="0" eaLnBrk="1" fontAlgn="base" hangingPunct="1">
        <a:spcBef>
          <a:spcPct val="20000"/>
        </a:spcBef>
        <a:spcAft>
          <a:spcPct val="0"/>
        </a:spcAft>
        <a:buFont typeface="FrutigerNext LT Medium" pitchFamily="34" charset="0"/>
        <a:buChar char="»"/>
        <a:defRPr>
          <a:solidFill>
            <a:schemeClr val="tx1"/>
          </a:solidFill>
          <a:latin typeface="+mn-lt"/>
          <a:ea typeface="+mn-ea"/>
          <a:cs typeface="+mn-cs"/>
        </a:defRPr>
      </a:lvl3pPr>
      <a:lvl4pPr marL="1598987" indent="-228427" algn="l" rtl="0" eaLnBrk="1" fontAlgn="base" hangingPunct="1">
        <a:spcBef>
          <a:spcPct val="20000"/>
        </a:spcBef>
        <a:spcAft>
          <a:spcPct val="0"/>
        </a:spcAft>
        <a:buChar char="–"/>
        <a:defRPr sz="1599">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9pPr>
    </p:bodyStyle>
    <p:otherStyle>
      <a:defPPr>
        <a:defRPr lang="zh-CN"/>
      </a:defPPr>
      <a:lvl1pPr marL="0" algn="l" defTabSz="913707" rtl="0" eaLnBrk="1" latinLnBrk="0" hangingPunct="1">
        <a:defRPr sz="1733" kern="1200">
          <a:solidFill>
            <a:schemeClr val="tx1"/>
          </a:solidFill>
          <a:latin typeface="+mn-lt"/>
          <a:ea typeface="+mn-ea"/>
          <a:cs typeface="+mn-cs"/>
        </a:defRPr>
      </a:lvl1pPr>
      <a:lvl2pPr marL="456854" algn="l" defTabSz="913707" rtl="0" eaLnBrk="1" latinLnBrk="0" hangingPunct="1">
        <a:defRPr sz="1733" kern="1200">
          <a:solidFill>
            <a:schemeClr val="tx1"/>
          </a:solidFill>
          <a:latin typeface="+mn-lt"/>
          <a:ea typeface="+mn-ea"/>
          <a:cs typeface="+mn-cs"/>
        </a:defRPr>
      </a:lvl2pPr>
      <a:lvl3pPr marL="913707" algn="l" defTabSz="913707" rtl="0" eaLnBrk="1" latinLnBrk="0" hangingPunct="1">
        <a:defRPr sz="1733" kern="1200">
          <a:solidFill>
            <a:schemeClr val="tx1"/>
          </a:solidFill>
          <a:latin typeface="+mn-lt"/>
          <a:ea typeface="+mn-ea"/>
          <a:cs typeface="+mn-cs"/>
        </a:defRPr>
      </a:lvl3pPr>
      <a:lvl4pPr marL="1370561" algn="l" defTabSz="913707" rtl="0" eaLnBrk="1" latinLnBrk="0" hangingPunct="1">
        <a:defRPr sz="1733" kern="1200">
          <a:solidFill>
            <a:schemeClr val="tx1"/>
          </a:solidFill>
          <a:latin typeface="+mn-lt"/>
          <a:ea typeface="+mn-ea"/>
          <a:cs typeface="+mn-cs"/>
        </a:defRPr>
      </a:lvl4pPr>
      <a:lvl5pPr marL="1827414" algn="l" defTabSz="913707" rtl="0" eaLnBrk="1" latinLnBrk="0" hangingPunct="1">
        <a:defRPr sz="1733" kern="1200">
          <a:solidFill>
            <a:schemeClr val="tx1"/>
          </a:solidFill>
          <a:latin typeface="+mn-lt"/>
          <a:ea typeface="+mn-ea"/>
          <a:cs typeface="+mn-cs"/>
        </a:defRPr>
      </a:lvl5pPr>
      <a:lvl6pPr marL="2284268" algn="l" defTabSz="913707" rtl="0" eaLnBrk="1" latinLnBrk="0" hangingPunct="1">
        <a:defRPr sz="1733" kern="1200">
          <a:solidFill>
            <a:schemeClr val="tx1"/>
          </a:solidFill>
          <a:latin typeface="+mn-lt"/>
          <a:ea typeface="+mn-ea"/>
          <a:cs typeface="+mn-cs"/>
        </a:defRPr>
      </a:lvl6pPr>
      <a:lvl7pPr marL="2741120" algn="l" defTabSz="913707" rtl="0" eaLnBrk="1" latinLnBrk="0" hangingPunct="1">
        <a:defRPr sz="1733" kern="1200">
          <a:solidFill>
            <a:schemeClr val="tx1"/>
          </a:solidFill>
          <a:latin typeface="+mn-lt"/>
          <a:ea typeface="+mn-ea"/>
          <a:cs typeface="+mn-cs"/>
        </a:defRPr>
      </a:lvl7pPr>
      <a:lvl8pPr marL="3197974" algn="l" defTabSz="913707" rtl="0" eaLnBrk="1" latinLnBrk="0" hangingPunct="1">
        <a:defRPr sz="1733" kern="1200">
          <a:solidFill>
            <a:schemeClr val="tx1"/>
          </a:solidFill>
          <a:latin typeface="+mn-lt"/>
          <a:ea typeface="+mn-ea"/>
          <a:cs typeface="+mn-cs"/>
        </a:defRPr>
      </a:lvl8pPr>
      <a:lvl9pPr marL="3654826" algn="l" defTabSz="913707" rtl="0" eaLnBrk="1" latinLnBrk="0" hangingPunct="1">
        <a:defRPr sz="1733"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5" name="Rectangle 15">
            <a:extLst>
              <a:ext uri="{FF2B5EF4-FFF2-40B4-BE49-F238E27FC236}">
                <a16:creationId xmlns:a16="http://schemas.microsoft.com/office/drawing/2014/main" id="{3355B0D4-6846-924B-AA9C-99607253013E}"/>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6" name="组合 5">
            <a:extLst>
              <a:ext uri="{FF2B5EF4-FFF2-40B4-BE49-F238E27FC236}">
                <a16:creationId xmlns:a16="http://schemas.microsoft.com/office/drawing/2014/main" id="{9871FFDD-6432-E240-A6DA-1B216C356679}"/>
              </a:ext>
            </a:extLst>
          </p:cNvPr>
          <p:cNvGrpSpPr/>
          <p:nvPr userDrawn="1"/>
        </p:nvGrpSpPr>
        <p:grpSpPr>
          <a:xfrm>
            <a:off x="12438524" y="3358802"/>
            <a:ext cx="1214711" cy="3499198"/>
            <a:chOff x="12438524" y="3358802"/>
            <a:chExt cx="1214711" cy="3499198"/>
          </a:xfrm>
        </p:grpSpPr>
        <p:sp>
          <p:nvSpPr>
            <p:cNvPr id="7" name="矩形 6">
              <a:extLst>
                <a:ext uri="{FF2B5EF4-FFF2-40B4-BE49-F238E27FC236}">
                  <a16:creationId xmlns:a16="http://schemas.microsoft.com/office/drawing/2014/main" id="{A32762DD-A13D-5445-9685-41B4DCE168AB}"/>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1" name="Group 18">
              <a:extLst>
                <a:ext uri="{FF2B5EF4-FFF2-40B4-BE49-F238E27FC236}">
                  <a16:creationId xmlns:a16="http://schemas.microsoft.com/office/drawing/2014/main" id="{4AEA648F-58C8-1047-A1AF-A32C632845BA}"/>
                </a:ext>
              </a:extLst>
            </p:cNvPr>
            <p:cNvGrpSpPr>
              <a:grpSpLocks/>
            </p:cNvGrpSpPr>
            <p:nvPr/>
          </p:nvGrpSpPr>
          <p:grpSpPr bwMode="auto">
            <a:xfrm>
              <a:off x="12552504" y="3727418"/>
              <a:ext cx="986752" cy="182532"/>
              <a:chOff x="5893" y="2387"/>
              <a:chExt cx="466" cy="115"/>
            </a:xfrm>
          </p:grpSpPr>
          <p:sp>
            <p:nvSpPr>
              <p:cNvPr id="72" name="Rectangle 19">
                <a:extLst>
                  <a:ext uri="{FF2B5EF4-FFF2-40B4-BE49-F238E27FC236}">
                    <a16:creationId xmlns:a16="http://schemas.microsoft.com/office/drawing/2014/main" id="{16DAECD4-EFBF-474C-9A0F-358CF912C309}"/>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0">
                <a:extLst>
                  <a:ext uri="{FF2B5EF4-FFF2-40B4-BE49-F238E27FC236}">
                    <a16:creationId xmlns:a16="http://schemas.microsoft.com/office/drawing/2014/main" id="{CDB54574-D1F2-7E4A-9FC2-1C7AD380EEB5}"/>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1">
                <a:extLst>
                  <a:ext uri="{FF2B5EF4-FFF2-40B4-BE49-F238E27FC236}">
                    <a16:creationId xmlns:a16="http://schemas.microsoft.com/office/drawing/2014/main" id="{1D9E17C3-90E4-7649-B27A-BA4C3C5C05B5}"/>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2">
                <a:extLst>
                  <a:ext uri="{FF2B5EF4-FFF2-40B4-BE49-F238E27FC236}">
                    <a16:creationId xmlns:a16="http://schemas.microsoft.com/office/drawing/2014/main" id="{1E0D0851-FABF-A24F-8902-CFC9EFE2B256}"/>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23">
              <a:extLst>
                <a:ext uri="{FF2B5EF4-FFF2-40B4-BE49-F238E27FC236}">
                  <a16:creationId xmlns:a16="http://schemas.microsoft.com/office/drawing/2014/main" id="{1F001566-E2EE-C748-B643-DC71C04B8296}"/>
                </a:ext>
              </a:extLst>
            </p:cNvPr>
            <p:cNvGrpSpPr>
              <a:grpSpLocks/>
            </p:cNvGrpSpPr>
            <p:nvPr/>
          </p:nvGrpSpPr>
          <p:grpSpPr bwMode="auto">
            <a:xfrm>
              <a:off x="12552504" y="3943282"/>
              <a:ext cx="986752" cy="182532"/>
              <a:chOff x="5893" y="2523"/>
              <a:chExt cx="466" cy="115"/>
            </a:xfrm>
          </p:grpSpPr>
          <p:sp>
            <p:nvSpPr>
              <p:cNvPr id="68" name="Rectangle 24">
                <a:extLst>
                  <a:ext uri="{FF2B5EF4-FFF2-40B4-BE49-F238E27FC236}">
                    <a16:creationId xmlns:a16="http://schemas.microsoft.com/office/drawing/2014/main" id="{410F3824-FCF7-F04E-A1AB-F4754391E48C}"/>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25">
                <a:extLst>
                  <a:ext uri="{FF2B5EF4-FFF2-40B4-BE49-F238E27FC236}">
                    <a16:creationId xmlns:a16="http://schemas.microsoft.com/office/drawing/2014/main" id="{98C45CA8-CF88-9E43-A2EB-FBAF0D6DA84E}"/>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26">
                <a:extLst>
                  <a:ext uri="{FF2B5EF4-FFF2-40B4-BE49-F238E27FC236}">
                    <a16:creationId xmlns:a16="http://schemas.microsoft.com/office/drawing/2014/main" id="{CF33E281-A40D-DA43-A313-57A13192C984}"/>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7">
                <a:extLst>
                  <a:ext uri="{FF2B5EF4-FFF2-40B4-BE49-F238E27FC236}">
                    <a16:creationId xmlns:a16="http://schemas.microsoft.com/office/drawing/2014/main" id="{7D2AEC8B-63C0-304C-A190-9CA72D7A0749}"/>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28">
              <a:extLst>
                <a:ext uri="{FF2B5EF4-FFF2-40B4-BE49-F238E27FC236}">
                  <a16:creationId xmlns:a16="http://schemas.microsoft.com/office/drawing/2014/main" id="{0C596433-8603-F24C-AEBC-D056413665F7}"/>
                </a:ext>
              </a:extLst>
            </p:cNvPr>
            <p:cNvGrpSpPr>
              <a:grpSpLocks/>
            </p:cNvGrpSpPr>
            <p:nvPr/>
          </p:nvGrpSpPr>
          <p:grpSpPr bwMode="auto">
            <a:xfrm>
              <a:off x="12552504" y="4159146"/>
              <a:ext cx="986752" cy="182532"/>
              <a:chOff x="5893" y="2659"/>
              <a:chExt cx="466" cy="115"/>
            </a:xfrm>
          </p:grpSpPr>
          <p:sp>
            <p:nvSpPr>
              <p:cNvPr id="64" name="Rectangle 29">
                <a:extLst>
                  <a:ext uri="{FF2B5EF4-FFF2-40B4-BE49-F238E27FC236}">
                    <a16:creationId xmlns:a16="http://schemas.microsoft.com/office/drawing/2014/main" id="{163DC086-4FD6-B949-B16E-D00693AAE447}"/>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0">
                <a:extLst>
                  <a:ext uri="{FF2B5EF4-FFF2-40B4-BE49-F238E27FC236}">
                    <a16:creationId xmlns:a16="http://schemas.microsoft.com/office/drawing/2014/main" id="{D4393B97-292F-F048-A775-5C8CC1D06D96}"/>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1">
                <a:extLst>
                  <a:ext uri="{FF2B5EF4-FFF2-40B4-BE49-F238E27FC236}">
                    <a16:creationId xmlns:a16="http://schemas.microsoft.com/office/drawing/2014/main" id="{F9ACC9AA-A151-BB47-B95E-BD1794FF118A}"/>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2">
                <a:extLst>
                  <a:ext uri="{FF2B5EF4-FFF2-40B4-BE49-F238E27FC236}">
                    <a16:creationId xmlns:a16="http://schemas.microsoft.com/office/drawing/2014/main" id="{BDBC2EEE-6947-6242-AA85-D27943ABF759}"/>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33">
              <a:extLst>
                <a:ext uri="{FF2B5EF4-FFF2-40B4-BE49-F238E27FC236}">
                  <a16:creationId xmlns:a16="http://schemas.microsoft.com/office/drawing/2014/main" id="{6CB4D485-15B4-7248-93DE-47357A9A3405}"/>
                </a:ext>
              </a:extLst>
            </p:cNvPr>
            <p:cNvGrpSpPr>
              <a:grpSpLocks/>
            </p:cNvGrpSpPr>
            <p:nvPr/>
          </p:nvGrpSpPr>
          <p:grpSpPr bwMode="auto">
            <a:xfrm>
              <a:off x="12552504" y="3511551"/>
              <a:ext cx="986752" cy="188882"/>
              <a:chOff x="5893" y="2251"/>
              <a:chExt cx="466" cy="119"/>
            </a:xfrm>
          </p:grpSpPr>
          <p:sp>
            <p:nvSpPr>
              <p:cNvPr id="60" name="Rectangle 34">
                <a:extLst>
                  <a:ext uri="{FF2B5EF4-FFF2-40B4-BE49-F238E27FC236}">
                    <a16:creationId xmlns:a16="http://schemas.microsoft.com/office/drawing/2014/main" id="{17E7BDFE-F5AE-2546-80F1-6D3A420E5909}"/>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35">
                <a:extLst>
                  <a:ext uri="{FF2B5EF4-FFF2-40B4-BE49-F238E27FC236}">
                    <a16:creationId xmlns:a16="http://schemas.microsoft.com/office/drawing/2014/main" id="{27CBD566-8C0A-0D43-838D-ACD3A1C4841E}"/>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36">
                <a:extLst>
                  <a:ext uri="{FF2B5EF4-FFF2-40B4-BE49-F238E27FC236}">
                    <a16:creationId xmlns:a16="http://schemas.microsoft.com/office/drawing/2014/main" id="{AD1533C6-7181-0B40-AA93-DF9FA720F836}"/>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7">
                <a:extLst>
                  <a:ext uri="{FF2B5EF4-FFF2-40B4-BE49-F238E27FC236}">
                    <a16:creationId xmlns:a16="http://schemas.microsoft.com/office/drawing/2014/main" id="{0AD3C1B9-C92D-BB46-B25C-33947C6406CE}"/>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38">
              <a:extLst>
                <a:ext uri="{FF2B5EF4-FFF2-40B4-BE49-F238E27FC236}">
                  <a16:creationId xmlns:a16="http://schemas.microsoft.com/office/drawing/2014/main" id="{4A756452-635E-CC4E-B0D8-F467590AD7A5}"/>
                </a:ext>
              </a:extLst>
            </p:cNvPr>
            <p:cNvGrpSpPr>
              <a:grpSpLocks/>
            </p:cNvGrpSpPr>
            <p:nvPr/>
          </p:nvGrpSpPr>
          <p:grpSpPr bwMode="auto">
            <a:xfrm>
              <a:off x="12552504" y="4519449"/>
              <a:ext cx="986752" cy="182532"/>
              <a:chOff x="5893" y="2886"/>
              <a:chExt cx="466" cy="115"/>
            </a:xfrm>
          </p:grpSpPr>
          <p:sp>
            <p:nvSpPr>
              <p:cNvPr id="56" name="Rectangle 39">
                <a:extLst>
                  <a:ext uri="{FF2B5EF4-FFF2-40B4-BE49-F238E27FC236}">
                    <a16:creationId xmlns:a16="http://schemas.microsoft.com/office/drawing/2014/main" id="{107637FE-00CE-A44F-A5EA-FA149E6AE9A7}"/>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0">
                <a:extLst>
                  <a:ext uri="{FF2B5EF4-FFF2-40B4-BE49-F238E27FC236}">
                    <a16:creationId xmlns:a16="http://schemas.microsoft.com/office/drawing/2014/main" id="{B82B564F-B2F3-BC41-B78F-9EC516DDDF6C}"/>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1">
                <a:extLst>
                  <a:ext uri="{FF2B5EF4-FFF2-40B4-BE49-F238E27FC236}">
                    <a16:creationId xmlns:a16="http://schemas.microsoft.com/office/drawing/2014/main" id="{470DDBB4-E781-4E45-9C2A-64EBBFFD4E8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2">
                <a:extLst>
                  <a:ext uri="{FF2B5EF4-FFF2-40B4-BE49-F238E27FC236}">
                    <a16:creationId xmlns:a16="http://schemas.microsoft.com/office/drawing/2014/main" id="{A7A4D643-CAD2-F54C-80D4-1C8C43B1B270}"/>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43">
              <a:extLst>
                <a:ext uri="{FF2B5EF4-FFF2-40B4-BE49-F238E27FC236}">
                  <a16:creationId xmlns:a16="http://schemas.microsoft.com/office/drawing/2014/main" id="{3A0837DC-29F2-4F46-9E11-29C20DB559B0}"/>
                </a:ext>
              </a:extLst>
            </p:cNvPr>
            <p:cNvGrpSpPr>
              <a:grpSpLocks/>
            </p:cNvGrpSpPr>
            <p:nvPr/>
          </p:nvGrpSpPr>
          <p:grpSpPr bwMode="auto">
            <a:xfrm>
              <a:off x="12552504" y="4735313"/>
              <a:ext cx="986752" cy="182532"/>
              <a:chOff x="5893" y="3022"/>
              <a:chExt cx="466" cy="115"/>
            </a:xfrm>
          </p:grpSpPr>
          <p:sp>
            <p:nvSpPr>
              <p:cNvPr id="52" name="Rectangle 44">
                <a:extLst>
                  <a:ext uri="{FF2B5EF4-FFF2-40B4-BE49-F238E27FC236}">
                    <a16:creationId xmlns:a16="http://schemas.microsoft.com/office/drawing/2014/main" id="{BE48E465-1B00-9D49-AC97-F6F7C2E8C5D8}"/>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45">
                <a:extLst>
                  <a:ext uri="{FF2B5EF4-FFF2-40B4-BE49-F238E27FC236}">
                    <a16:creationId xmlns:a16="http://schemas.microsoft.com/office/drawing/2014/main" id="{665052F5-ED4C-3D40-9364-F4472472FF9E}"/>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46">
                <a:extLst>
                  <a:ext uri="{FF2B5EF4-FFF2-40B4-BE49-F238E27FC236}">
                    <a16:creationId xmlns:a16="http://schemas.microsoft.com/office/drawing/2014/main" id="{E4DF1BCE-5122-3E4D-B4AC-67772AC8C7B2}"/>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7">
                <a:extLst>
                  <a:ext uri="{FF2B5EF4-FFF2-40B4-BE49-F238E27FC236}">
                    <a16:creationId xmlns:a16="http://schemas.microsoft.com/office/drawing/2014/main" id="{89E0A5A8-FB3E-4A45-B2D5-BDE5F4692BDF}"/>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48">
              <a:extLst>
                <a:ext uri="{FF2B5EF4-FFF2-40B4-BE49-F238E27FC236}">
                  <a16:creationId xmlns:a16="http://schemas.microsoft.com/office/drawing/2014/main" id="{70683C75-B226-3543-81B5-F2BD7AEC5457}"/>
                </a:ext>
              </a:extLst>
            </p:cNvPr>
            <p:cNvGrpSpPr>
              <a:grpSpLocks/>
            </p:cNvGrpSpPr>
            <p:nvPr/>
          </p:nvGrpSpPr>
          <p:grpSpPr bwMode="auto">
            <a:xfrm>
              <a:off x="12552504" y="4951179"/>
              <a:ext cx="986752" cy="182532"/>
              <a:chOff x="5893" y="3158"/>
              <a:chExt cx="466" cy="115"/>
            </a:xfrm>
          </p:grpSpPr>
          <p:sp>
            <p:nvSpPr>
              <p:cNvPr id="48" name="Rectangle 49">
                <a:extLst>
                  <a:ext uri="{FF2B5EF4-FFF2-40B4-BE49-F238E27FC236}">
                    <a16:creationId xmlns:a16="http://schemas.microsoft.com/office/drawing/2014/main" id="{7A428253-9AB8-4F42-86AC-56642765BD05}"/>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0">
                <a:extLst>
                  <a:ext uri="{FF2B5EF4-FFF2-40B4-BE49-F238E27FC236}">
                    <a16:creationId xmlns:a16="http://schemas.microsoft.com/office/drawing/2014/main" id="{1A5E5F46-FA51-0F40-AE49-8605572F5AF3}"/>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1">
                <a:extLst>
                  <a:ext uri="{FF2B5EF4-FFF2-40B4-BE49-F238E27FC236}">
                    <a16:creationId xmlns:a16="http://schemas.microsoft.com/office/drawing/2014/main" id="{D6EA7C46-8AD1-8C44-8050-33AA8DD7AD46}"/>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2">
                <a:extLst>
                  <a:ext uri="{FF2B5EF4-FFF2-40B4-BE49-F238E27FC236}">
                    <a16:creationId xmlns:a16="http://schemas.microsoft.com/office/drawing/2014/main" id="{ADD6BE2A-B5E4-2E48-B4DA-75B2FDCCA313}"/>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53">
              <a:extLst>
                <a:ext uri="{FF2B5EF4-FFF2-40B4-BE49-F238E27FC236}">
                  <a16:creationId xmlns:a16="http://schemas.microsoft.com/office/drawing/2014/main" id="{8165E06C-8754-814D-A59B-8FD0177B5380}"/>
                </a:ext>
              </a:extLst>
            </p:cNvPr>
            <p:cNvGrpSpPr>
              <a:grpSpLocks/>
            </p:cNvGrpSpPr>
            <p:nvPr/>
          </p:nvGrpSpPr>
          <p:grpSpPr bwMode="auto">
            <a:xfrm>
              <a:off x="12552504" y="5311482"/>
              <a:ext cx="986752" cy="182532"/>
              <a:chOff x="5893" y="3385"/>
              <a:chExt cx="466" cy="115"/>
            </a:xfrm>
          </p:grpSpPr>
          <p:sp>
            <p:nvSpPr>
              <p:cNvPr id="44" name="Rectangle 54">
                <a:extLst>
                  <a:ext uri="{FF2B5EF4-FFF2-40B4-BE49-F238E27FC236}">
                    <a16:creationId xmlns:a16="http://schemas.microsoft.com/office/drawing/2014/main" id="{9803523F-7203-F345-ADED-865DC350AC3B}"/>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5">
                <a:extLst>
                  <a:ext uri="{FF2B5EF4-FFF2-40B4-BE49-F238E27FC236}">
                    <a16:creationId xmlns:a16="http://schemas.microsoft.com/office/drawing/2014/main" id="{DA46AC96-797B-5941-8885-16C0CEFBFD28}"/>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6">
                <a:extLst>
                  <a:ext uri="{FF2B5EF4-FFF2-40B4-BE49-F238E27FC236}">
                    <a16:creationId xmlns:a16="http://schemas.microsoft.com/office/drawing/2014/main" id="{A348BED6-4B21-034F-BACA-ECC475C61C3B}"/>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7">
                <a:extLst>
                  <a:ext uri="{FF2B5EF4-FFF2-40B4-BE49-F238E27FC236}">
                    <a16:creationId xmlns:a16="http://schemas.microsoft.com/office/drawing/2014/main" id="{0C67BFA6-2774-854A-93D8-55B87B85F396}"/>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58">
              <a:extLst>
                <a:ext uri="{FF2B5EF4-FFF2-40B4-BE49-F238E27FC236}">
                  <a16:creationId xmlns:a16="http://schemas.microsoft.com/office/drawing/2014/main" id="{0E20F6F6-7237-674E-94CA-C1BBBB04529C}"/>
                </a:ext>
              </a:extLst>
            </p:cNvPr>
            <p:cNvGrpSpPr>
              <a:grpSpLocks/>
            </p:cNvGrpSpPr>
            <p:nvPr/>
          </p:nvGrpSpPr>
          <p:grpSpPr bwMode="auto">
            <a:xfrm>
              <a:off x="12552504" y="5527346"/>
              <a:ext cx="986752" cy="182532"/>
              <a:chOff x="5893" y="3521"/>
              <a:chExt cx="466" cy="115"/>
            </a:xfrm>
          </p:grpSpPr>
          <p:sp>
            <p:nvSpPr>
              <p:cNvPr id="40" name="Rectangle 59">
                <a:extLst>
                  <a:ext uri="{FF2B5EF4-FFF2-40B4-BE49-F238E27FC236}">
                    <a16:creationId xmlns:a16="http://schemas.microsoft.com/office/drawing/2014/main" id="{DBAE8399-A03A-6E44-9446-9070587EC606}"/>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0">
                <a:extLst>
                  <a:ext uri="{FF2B5EF4-FFF2-40B4-BE49-F238E27FC236}">
                    <a16:creationId xmlns:a16="http://schemas.microsoft.com/office/drawing/2014/main" id="{CA3809A9-271D-2F46-8955-F984C80FC172}"/>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1">
                <a:extLst>
                  <a:ext uri="{FF2B5EF4-FFF2-40B4-BE49-F238E27FC236}">
                    <a16:creationId xmlns:a16="http://schemas.microsoft.com/office/drawing/2014/main" id="{0D037D57-28BB-3648-B8EB-4250A34B073A}"/>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2">
                <a:extLst>
                  <a:ext uri="{FF2B5EF4-FFF2-40B4-BE49-F238E27FC236}">
                    <a16:creationId xmlns:a16="http://schemas.microsoft.com/office/drawing/2014/main" id="{DFD582BF-321F-364E-9D05-53350CD9230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63">
              <a:extLst>
                <a:ext uri="{FF2B5EF4-FFF2-40B4-BE49-F238E27FC236}">
                  <a16:creationId xmlns:a16="http://schemas.microsoft.com/office/drawing/2014/main" id="{E12726DB-7EE5-E243-9FB9-15A73CAED5A8}"/>
                </a:ext>
              </a:extLst>
            </p:cNvPr>
            <p:cNvGrpSpPr>
              <a:grpSpLocks/>
            </p:cNvGrpSpPr>
            <p:nvPr/>
          </p:nvGrpSpPr>
          <p:grpSpPr bwMode="auto">
            <a:xfrm>
              <a:off x="12552504" y="5743210"/>
              <a:ext cx="986752" cy="182532"/>
              <a:chOff x="5893" y="3657"/>
              <a:chExt cx="466" cy="115"/>
            </a:xfrm>
          </p:grpSpPr>
          <p:sp>
            <p:nvSpPr>
              <p:cNvPr id="36" name="Rectangle 64">
                <a:extLst>
                  <a:ext uri="{FF2B5EF4-FFF2-40B4-BE49-F238E27FC236}">
                    <a16:creationId xmlns:a16="http://schemas.microsoft.com/office/drawing/2014/main" id="{5C5D3987-D9C6-6F40-ABEB-4D0295D9840E}"/>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65">
                <a:extLst>
                  <a:ext uri="{FF2B5EF4-FFF2-40B4-BE49-F238E27FC236}">
                    <a16:creationId xmlns:a16="http://schemas.microsoft.com/office/drawing/2014/main" id="{173DC0C7-D94B-1E4D-B1A1-D008FE5AE0B5}"/>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66">
                <a:extLst>
                  <a:ext uri="{FF2B5EF4-FFF2-40B4-BE49-F238E27FC236}">
                    <a16:creationId xmlns:a16="http://schemas.microsoft.com/office/drawing/2014/main" id="{94849B1F-2909-C942-9B34-9C0D20D2C0CF}"/>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7">
                <a:extLst>
                  <a:ext uri="{FF2B5EF4-FFF2-40B4-BE49-F238E27FC236}">
                    <a16:creationId xmlns:a16="http://schemas.microsoft.com/office/drawing/2014/main" id="{2B96F0F2-CF4F-4D46-B6C8-8A87C5C3539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68">
              <a:extLst>
                <a:ext uri="{FF2B5EF4-FFF2-40B4-BE49-F238E27FC236}">
                  <a16:creationId xmlns:a16="http://schemas.microsoft.com/office/drawing/2014/main" id="{712A9312-36DB-F245-918A-A4AF63ADAF94}"/>
                </a:ext>
              </a:extLst>
            </p:cNvPr>
            <p:cNvGrpSpPr>
              <a:grpSpLocks/>
            </p:cNvGrpSpPr>
            <p:nvPr/>
          </p:nvGrpSpPr>
          <p:grpSpPr bwMode="auto">
            <a:xfrm>
              <a:off x="12552504" y="6103513"/>
              <a:ext cx="986752" cy="182532"/>
              <a:chOff x="5893" y="3884"/>
              <a:chExt cx="466" cy="115"/>
            </a:xfrm>
          </p:grpSpPr>
          <p:sp>
            <p:nvSpPr>
              <p:cNvPr id="32" name="Rectangle 69">
                <a:extLst>
                  <a:ext uri="{FF2B5EF4-FFF2-40B4-BE49-F238E27FC236}">
                    <a16:creationId xmlns:a16="http://schemas.microsoft.com/office/drawing/2014/main" id="{33F68D39-506B-134E-B390-591C14CB3402}"/>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0">
                <a:extLst>
                  <a:ext uri="{FF2B5EF4-FFF2-40B4-BE49-F238E27FC236}">
                    <a16:creationId xmlns:a16="http://schemas.microsoft.com/office/drawing/2014/main" id="{0871189D-41C5-E94B-BAB2-C6996E7888B5}"/>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1">
                <a:extLst>
                  <a:ext uri="{FF2B5EF4-FFF2-40B4-BE49-F238E27FC236}">
                    <a16:creationId xmlns:a16="http://schemas.microsoft.com/office/drawing/2014/main" id="{4EDB5A23-0A15-094E-A2A8-3ABAC65551C6}"/>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2">
                <a:extLst>
                  <a:ext uri="{FF2B5EF4-FFF2-40B4-BE49-F238E27FC236}">
                    <a16:creationId xmlns:a16="http://schemas.microsoft.com/office/drawing/2014/main" id="{A6DFF519-A475-2D44-B79A-60DD93F0AC13}"/>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73">
              <a:extLst>
                <a:ext uri="{FF2B5EF4-FFF2-40B4-BE49-F238E27FC236}">
                  <a16:creationId xmlns:a16="http://schemas.microsoft.com/office/drawing/2014/main" id="{812B6BC4-4E50-AB42-874A-15E9D7FC9DE1}"/>
                </a:ext>
              </a:extLst>
            </p:cNvPr>
            <p:cNvGrpSpPr>
              <a:grpSpLocks/>
            </p:cNvGrpSpPr>
            <p:nvPr/>
          </p:nvGrpSpPr>
          <p:grpSpPr bwMode="auto">
            <a:xfrm>
              <a:off x="12552504" y="6328901"/>
              <a:ext cx="986752" cy="182532"/>
              <a:chOff x="5893" y="4026"/>
              <a:chExt cx="466" cy="115"/>
            </a:xfrm>
          </p:grpSpPr>
          <p:sp>
            <p:nvSpPr>
              <p:cNvPr id="28" name="Rectangle 74">
                <a:extLst>
                  <a:ext uri="{FF2B5EF4-FFF2-40B4-BE49-F238E27FC236}">
                    <a16:creationId xmlns:a16="http://schemas.microsoft.com/office/drawing/2014/main" id="{10B3CF41-DF46-7F40-BCBA-733E388A0FE8}"/>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75">
                <a:extLst>
                  <a:ext uri="{FF2B5EF4-FFF2-40B4-BE49-F238E27FC236}">
                    <a16:creationId xmlns:a16="http://schemas.microsoft.com/office/drawing/2014/main" id="{09490481-F2D8-3F40-9DA7-90B1ECA2BD9C}"/>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76">
                <a:extLst>
                  <a:ext uri="{FF2B5EF4-FFF2-40B4-BE49-F238E27FC236}">
                    <a16:creationId xmlns:a16="http://schemas.microsoft.com/office/drawing/2014/main" id="{0571F550-46E9-1640-8C21-6BED26826FDF}"/>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7">
                <a:extLst>
                  <a:ext uri="{FF2B5EF4-FFF2-40B4-BE49-F238E27FC236}">
                    <a16:creationId xmlns:a16="http://schemas.microsoft.com/office/drawing/2014/main" id="{FDF8AAA7-4C4D-B743-8716-49BE0ED82876}"/>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78">
              <a:extLst>
                <a:ext uri="{FF2B5EF4-FFF2-40B4-BE49-F238E27FC236}">
                  <a16:creationId xmlns:a16="http://schemas.microsoft.com/office/drawing/2014/main" id="{C768F846-FE40-F440-BE22-7A873A196EAD}"/>
                </a:ext>
              </a:extLst>
            </p:cNvPr>
            <p:cNvGrpSpPr>
              <a:grpSpLocks/>
            </p:cNvGrpSpPr>
            <p:nvPr/>
          </p:nvGrpSpPr>
          <p:grpSpPr bwMode="auto">
            <a:xfrm>
              <a:off x="12552504" y="6552703"/>
              <a:ext cx="986752" cy="182532"/>
              <a:chOff x="5893" y="4167"/>
              <a:chExt cx="466" cy="115"/>
            </a:xfrm>
          </p:grpSpPr>
          <p:sp>
            <p:nvSpPr>
              <p:cNvPr id="24" name="Rectangle 79">
                <a:extLst>
                  <a:ext uri="{FF2B5EF4-FFF2-40B4-BE49-F238E27FC236}">
                    <a16:creationId xmlns:a16="http://schemas.microsoft.com/office/drawing/2014/main" id="{A687666E-F1E4-E345-8696-F18815D9CEDD}"/>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80">
                <a:extLst>
                  <a:ext uri="{FF2B5EF4-FFF2-40B4-BE49-F238E27FC236}">
                    <a16:creationId xmlns:a16="http://schemas.microsoft.com/office/drawing/2014/main" id="{6DD6FC9D-2F23-8B47-AB88-1C128AF5082C}"/>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81">
                <a:extLst>
                  <a:ext uri="{FF2B5EF4-FFF2-40B4-BE49-F238E27FC236}">
                    <a16:creationId xmlns:a16="http://schemas.microsoft.com/office/drawing/2014/main" id="{B9C46CBF-8450-944F-A16A-2239B6B202CC}"/>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2">
                <a:extLst>
                  <a:ext uri="{FF2B5EF4-FFF2-40B4-BE49-F238E27FC236}">
                    <a16:creationId xmlns:a16="http://schemas.microsoft.com/office/drawing/2014/main" id="{55C77D5A-EC15-2948-9B90-2FEE957A3E76}"/>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6" name="Rectangle 83">
            <a:extLst>
              <a:ext uri="{FF2B5EF4-FFF2-40B4-BE49-F238E27FC236}">
                <a16:creationId xmlns:a16="http://schemas.microsoft.com/office/drawing/2014/main" id="{2AFED805-51FF-7C41-A4A6-770EC8C36303}"/>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7" name="Rectangle 84">
            <a:extLst>
              <a:ext uri="{FF2B5EF4-FFF2-40B4-BE49-F238E27FC236}">
                <a16:creationId xmlns:a16="http://schemas.microsoft.com/office/drawing/2014/main" id="{86991268-F6A3-9340-984F-D4F7641A48B4}"/>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
        <p:nvSpPr>
          <p:cNvPr id="78" name="TextBox 2">
            <a:extLst>
              <a:ext uri="{FF2B5EF4-FFF2-40B4-BE49-F238E27FC236}">
                <a16:creationId xmlns:a16="http://schemas.microsoft.com/office/drawing/2014/main" id="{EBAEEBBC-8508-5343-A4D2-0BE033E8B3AE}"/>
              </a:ext>
            </a:extLst>
          </p:cNvPr>
          <p:cNvSpPr txBox="1"/>
          <p:nvPr userDrawn="1"/>
        </p:nvSpPr>
        <p:spPr>
          <a:xfrm>
            <a:off x="683443" y="6469851"/>
            <a:ext cx="2858305"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tx1"/>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200" dirty="0">
              <a:solidFill>
                <a:schemeClr val="tx1"/>
              </a:solidFill>
              <a:latin typeface="Futura Medium" panose="020B0602020204020303" pitchFamily="34" charset="-79"/>
              <a:ea typeface="微软雅黑" panose="020B0503020204020204" pitchFamily="34" charset="-122"/>
              <a:cs typeface="Futura Medium" panose="020B0602020204020303" pitchFamily="34" charset="-79"/>
            </a:endParaRPr>
          </a:p>
        </p:txBody>
      </p:sp>
      <p:sp>
        <p:nvSpPr>
          <p:cNvPr id="79" name="TextBox 3">
            <a:extLst>
              <a:ext uri="{FF2B5EF4-FFF2-40B4-BE49-F238E27FC236}">
                <a16:creationId xmlns:a16="http://schemas.microsoft.com/office/drawing/2014/main" id="{352C1D6A-6F2E-994F-8094-1E0090CFDC9A}"/>
              </a:ext>
            </a:extLst>
          </p:cNvPr>
          <p:cNvSpPr txBox="1"/>
          <p:nvPr userDrawn="1"/>
        </p:nvSpPr>
        <p:spPr>
          <a:xfrm>
            <a:off x="409749" y="6542628"/>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chemeClr val="tx1"/>
                </a:solidFill>
                <a:latin typeface="Arial" panose="020B0604020202020204" pitchFamily="34" charset="0"/>
                <a:ea typeface="华文细黑" pitchFamily="2" charset="-122"/>
                <a:cs typeface="Arial" panose="020B0604020202020204" pitchFamily="34" charset="0"/>
              </a:rPr>
              <a:pPr defTabSz="890204" fontAlgn="auto">
                <a:spcBef>
                  <a:spcPts val="0"/>
                </a:spcBef>
                <a:spcAft>
                  <a:spcPts val="0"/>
                </a:spcAft>
                <a:defRPr/>
              </a:pPr>
              <a:t>‹#›</a:t>
            </a:fld>
            <a:endParaRPr lang="en-US" sz="974" dirty="0">
              <a:solidFill>
                <a:schemeClr val="tx1"/>
              </a:solidFill>
              <a:latin typeface="Arial" panose="020B0604020202020204" pitchFamily="34" charset="0"/>
              <a:ea typeface="华文细黑" pitchFamily="2" charset="-122"/>
              <a:cs typeface="Arial" panose="020B0604020202020204" pitchFamily="34" charset="0"/>
            </a:endParaRPr>
          </a:p>
        </p:txBody>
      </p:sp>
      <p:sp>
        <p:nvSpPr>
          <p:cNvPr id="80" name="副标题 2">
            <a:extLst>
              <a:ext uri="{FF2B5EF4-FFF2-40B4-BE49-F238E27FC236}">
                <a16:creationId xmlns:a16="http://schemas.microsoft.com/office/drawing/2014/main" id="{971351FF-7901-B044-8ADE-D873DF823C88}"/>
              </a:ext>
            </a:extLst>
          </p:cNvPr>
          <p:cNvSpPr txBox="1">
            <a:spLocks/>
          </p:cNvSpPr>
          <p:nvPr userDrawn="1"/>
        </p:nvSpPr>
        <p:spPr bwMode="auto">
          <a:xfrm>
            <a:off x="11210949" y="6421793"/>
            <a:ext cx="866902"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200" b="0" dirty="0">
                <a:solidFill>
                  <a:schemeClr val="tx1"/>
                </a:solidFill>
                <a:latin typeface="Futura Medium" panose="020B0602020204020303" pitchFamily="34" charset="-79"/>
                <a:ea typeface="+mj-ea"/>
                <a:cs typeface="Futura Medium" panose="020B0602020204020303" pitchFamily="34" charset="-79"/>
              </a:rPr>
              <a:t>zomi</a:t>
            </a:r>
          </a:p>
        </p:txBody>
      </p:sp>
      <p:pic>
        <p:nvPicPr>
          <p:cNvPr id="81" name="图片 80">
            <a:extLst>
              <a:ext uri="{FF2B5EF4-FFF2-40B4-BE49-F238E27FC236}">
                <a16:creationId xmlns:a16="http://schemas.microsoft.com/office/drawing/2014/main" id="{F2C6F737-DDFA-B94D-ADE5-028C2273FF33}"/>
              </a:ext>
            </a:extLst>
          </p:cNvPr>
          <p:cNvPicPr>
            <a:picLocks noChangeAspect="1"/>
          </p:cNvPicPr>
          <p:nvPr userDrawn="1"/>
        </p:nvPicPr>
        <p:blipFill>
          <a:blip r:embed="rId3" cstate="print">
            <a:alphaModFix/>
            <a:extLst>
              <a:ext uri="{28A0092B-C50C-407E-A947-70E740481C1C}">
                <a14:useLocalDpi xmlns:a14="http://schemas.microsoft.com/office/drawing/2010/main"/>
              </a:ext>
            </a:extLst>
          </a:blip>
          <a:stretch>
            <a:fillRect/>
          </a:stretch>
        </p:blipFill>
        <p:spPr>
          <a:xfrm>
            <a:off x="11210949" y="6545584"/>
            <a:ext cx="144000" cy="144000"/>
          </a:xfrm>
          <a:prstGeom prst="ellipse">
            <a:avLst/>
          </a:prstGeom>
          <a:ln w="28575" cap="rnd">
            <a:solidFill>
              <a:schemeClr val="bg1"/>
            </a:solidFill>
            <a:prstDash val="solid"/>
          </a:ln>
          <a:effectLst/>
        </p:spPr>
      </p:pic>
    </p:spTree>
    <p:extLst>
      <p:ext uri="{BB962C8B-B14F-4D97-AF65-F5344CB8AC3E}">
        <p14:creationId xmlns:p14="http://schemas.microsoft.com/office/powerpoint/2010/main" val="1999680077"/>
      </p:ext>
    </p:extLst>
  </p:cSld>
  <p:clrMap bg1="dk1" tx1="lt1" bg2="dk2" tx2="lt2" accent1="accent1" accent2="accent2" accent3="accent3" accent4="accent4" accent5="accent5" accent6="accent6" hlink="hlink" folHlink="folHlink"/>
  <p:sldLayoutIdLst>
    <p:sldLayoutId id="2147483903"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384056"/>
        </a:solidFill>
        <a:effectLst/>
      </p:bgPr>
    </p:bg>
    <p:spTree>
      <p:nvGrpSpPr>
        <p:cNvPr id="1" name=""/>
        <p:cNvGrpSpPr/>
        <p:nvPr/>
      </p:nvGrpSpPr>
      <p:grpSpPr>
        <a:xfrm>
          <a:off x="0" y="0"/>
          <a:ext cx="0" cy="0"/>
          <a:chOff x="0" y="0"/>
          <a:chExt cx="0" cy="0"/>
        </a:xfrm>
      </p:grpSpPr>
      <p:sp>
        <p:nvSpPr>
          <p:cNvPr id="5" name="Rectangle 15">
            <a:extLst>
              <a:ext uri="{FF2B5EF4-FFF2-40B4-BE49-F238E27FC236}">
                <a16:creationId xmlns:a16="http://schemas.microsoft.com/office/drawing/2014/main" id="{3355B0D4-6846-924B-AA9C-99607253013E}"/>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6" name="组合 5">
            <a:extLst>
              <a:ext uri="{FF2B5EF4-FFF2-40B4-BE49-F238E27FC236}">
                <a16:creationId xmlns:a16="http://schemas.microsoft.com/office/drawing/2014/main" id="{9871FFDD-6432-E240-A6DA-1B216C356679}"/>
              </a:ext>
            </a:extLst>
          </p:cNvPr>
          <p:cNvGrpSpPr/>
          <p:nvPr userDrawn="1"/>
        </p:nvGrpSpPr>
        <p:grpSpPr>
          <a:xfrm>
            <a:off x="12438524" y="3358802"/>
            <a:ext cx="1214711" cy="3499198"/>
            <a:chOff x="12438524" y="3358802"/>
            <a:chExt cx="1214711" cy="3499198"/>
          </a:xfrm>
        </p:grpSpPr>
        <p:sp>
          <p:nvSpPr>
            <p:cNvPr id="7" name="矩形 6">
              <a:extLst>
                <a:ext uri="{FF2B5EF4-FFF2-40B4-BE49-F238E27FC236}">
                  <a16:creationId xmlns:a16="http://schemas.microsoft.com/office/drawing/2014/main" id="{A32762DD-A13D-5445-9685-41B4DCE168AB}"/>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1" name="Group 18">
              <a:extLst>
                <a:ext uri="{FF2B5EF4-FFF2-40B4-BE49-F238E27FC236}">
                  <a16:creationId xmlns:a16="http://schemas.microsoft.com/office/drawing/2014/main" id="{4AEA648F-58C8-1047-A1AF-A32C632845BA}"/>
                </a:ext>
              </a:extLst>
            </p:cNvPr>
            <p:cNvGrpSpPr>
              <a:grpSpLocks/>
            </p:cNvGrpSpPr>
            <p:nvPr/>
          </p:nvGrpSpPr>
          <p:grpSpPr bwMode="auto">
            <a:xfrm>
              <a:off x="12552504" y="3727418"/>
              <a:ext cx="986752" cy="182532"/>
              <a:chOff x="5893" y="2387"/>
              <a:chExt cx="466" cy="115"/>
            </a:xfrm>
          </p:grpSpPr>
          <p:sp>
            <p:nvSpPr>
              <p:cNvPr id="72" name="Rectangle 19">
                <a:extLst>
                  <a:ext uri="{FF2B5EF4-FFF2-40B4-BE49-F238E27FC236}">
                    <a16:creationId xmlns:a16="http://schemas.microsoft.com/office/drawing/2014/main" id="{16DAECD4-EFBF-474C-9A0F-358CF912C309}"/>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0">
                <a:extLst>
                  <a:ext uri="{FF2B5EF4-FFF2-40B4-BE49-F238E27FC236}">
                    <a16:creationId xmlns:a16="http://schemas.microsoft.com/office/drawing/2014/main" id="{CDB54574-D1F2-7E4A-9FC2-1C7AD380EEB5}"/>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1">
                <a:extLst>
                  <a:ext uri="{FF2B5EF4-FFF2-40B4-BE49-F238E27FC236}">
                    <a16:creationId xmlns:a16="http://schemas.microsoft.com/office/drawing/2014/main" id="{1D9E17C3-90E4-7649-B27A-BA4C3C5C05B5}"/>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2">
                <a:extLst>
                  <a:ext uri="{FF2B5EF4-FFF2-40B4-BE49-F238E27FC236}">
                    <a16:creationId xmlns:a16="http://schemas.microsoft.com/office/drawing/2014/main" id="{1E0D0851-FABF-A24F-8902-CFC9EFE2B256}"/>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23">
              <a:extLst>
                <a:ext uri="{FF2B5EF4-FFF2-40B4-BE49-F238E27FC236}">
                  <a16:creationId xmlns:a16="http://schemas.microsoft.com/office/drawing/2014/main" id="{1F001566-E2EE-C748-B643-DC71C04B8296}"/>
                </a:ext>
              </a:extLst>
            </p:cNvPr>
            <p:cNvGrpSpPr>
              <a:grpSpLocks/>
            </p:cNvGrpSpPr>
            <p:nvPr/>
          </p:nvGrpSpPr>
          <p:grpSpPr bwMode="auto">
            <a:xfrm>
              <a:off x="12552504" y="3943282"/>
              <a:ext cx="986752" cy="182532"/>
              <a:chOff x="5893" y="2523"/>
              <a:chExt cx="466" cy="115"/>
            </a:xfrm>
          </p:grpSpPr>
          <p:sp>
            <p:nvSpPr>
              <p:cNvPr id="68" name="Rectangle 24">
                <a:extLst>
                  <a:ext uri="{FF2B5EF4-FFF2-40B4-BE49-F238E27FC236}">
                    <a16:creationId xmlns:a16="http://schemas.microsoft.com/office/drawing/2014/main" id="{410F3824-FCF7-F04E-A1AB-F4754391E48C}"/>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25">
                <a:extLst>
                  <a:ext uri="{FF2B5EF4-FFF2-40B4-BE49-F238E27FC236}">
                    <a16:creationId xmlns:a16="http://schemas.microsoft.com/office/drawing/2014/main" id="{98C45CA8-CF88-9E43-A2EB-FBAF0D6DA84E}"/>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26">
                <a:extLst>
                  <a:ext uri="{FF2B5EF4-FFF2-40B4-BE49-F238E27FC236}">
                    <a16:creationId xmlns:a16="http://schemas.microsoft.com/office/drawing/2014/main" id="{CF33E281-A40D-DA43-A313-57A13192C984}"/>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7">
                <a:extLst>
                  <a:ext uri="{FF2B5EF4-FFF2-40B4-BE49-F238E27FC236}">
                    <a16:creationId xmlns:a16="http://schemas.microsoft.com/office/drawing/2014/main" id="{7D2AEC8B-63C0-304C-A190-9CA72D7A0749}"/>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28">
              <a:extLst>
                <a:ext uri="{FF2B5EF4-FFF2-40B4-BE49-F238E27FC236}">
                  <a16:creationId xmlns:a16="http://schemas.microsoft.com/office/drawing/2014/main" id="{0C596433-8603-F24C-AEBC-D056413665F7}"/>
                </a:ext>
              </a:extLst>
            </p:cNvPr>
            <p:cNvGrpSpPr>
              <a:grpSpLocks/>
            </p:cNvGrpSpPr>
            <p:nvPr/>
          </p:nvGrpSpPr>
          <p:grpSpPr bwMode="auto">
            <a:xfrm>
              <a:off x="12552504" y="4159146"/>
              <a:ext cx="986752" cy="182532"/>
              <a:chOff x="5893" y="2659"/>
              <a:chExt cx="466" cy="115"/>
            </a:xfrm>
          </p:grpSpPr>
          <p:sp>
            <p:nvSpPr>
              <p:cNvPr id="64" name="Rectangle 29">
                <a:extLst>
                  <a:ext uri="{FF2B5EF4-FFF2-40B4-BE49-F238E27FC236}">
                    <a16:creationId xmlns:a16="http://schemas.microsoft.com/office/drawing/2014/main" id="{163DC086-4FD6-B949-B16E-D00693AAE447}"/>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0">
                <a:extLst>
                  <a:ext uri="{FF2B5EF4-FFF2-40B4-BE49-F238E27FC236}">
                    <a16:creationId xmlns:a16="http://schemas.microsoft.com/office/drawing/2014/main" id="{D4393B97-292F-F048-A775-5C8CC1D06D96}"/>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1">
                <a:extLst>
                  <a:ext uri="{FF2B5EF4-FFF2-40B4-BE49-F238E27FC236}">
                    <a16:creationId xmlns:a16="http://schemas.microsoft.com/office/drawing/2014/main" id="{F9ACC9AA-A151-BB47-B95E-BD1794FF118A}"/>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2">
                <a:extLst>
                  <a:ext uri="{FF2B5EF4-FFF2-40B4-BE49-F238E27FC236}">
                    <a16:creationId xmlns:a16="http://schemas.microsoft.com/office/drawing/2014/main" id="{BDBC2EEE-6947-6242-AA85-D27943ABF759}"/>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33">
              <a:extLst>
                <a:ext uri="{FF2B5EF4-FFF2-40B4-BE49-F238E27FC236}">
                  <a16:creationId xmlns:a16="http://schemas.microsoft.com/office/drawing/2014/main" id="{6CB4D485-15B4-7248-93DE-47357A9A3405}"/>
                </a:ext>
              </a:extLst>
            </p:cNvPr>
            <p:cNvGrpSpPr>
              <a:grpSpLocks/>
            </p:cNvGrpSpPr>
            <p:nvPr/>
          </p:nvGrpSpPr>
          <p:grpSpPr bwMode="auto">
            <a:xfrm>
              <a:off x="12552504" y="3511551"/>
              <a:ext cx="986752" cy="188882"/>
              <a:chOff x="5893" y="2251"/>
              <a:chExt cx="466" cy="119"/>
            </a:xfrm>
          </p:grpSpPr>
          <p:sp>
            <p:nvSpPr>
              <p:cNvPr id="60" name="Rectangle 34">
                <a:extLst>
                  <a:ext uri="{FF2B5EF4-FFF2-40B4-BE49-F238E27FC236}">
                    <a16:creationId xmlns:a16="http://schemas.microsoft.com/office/drawing/2014/main" id="{17E7BDFE-F5AE-2546-80F1-6D3A420E5909}"/>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35">
                <a:extLst>
                  <a:ext uri="{FF2B5EF4-FFF2-40B4-BE49-F238E27FC236}">
                    <a16:creationId xmlns:a16="http://schemas.microsoft.com/office/drawing/2014/main" id="{27CBD566-8C0A-0D43-838D-ACD3A1C4841E}"/>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36">
                <a:extLst>
                  <a:ext uri="{FF2B5EF4-FFF2-40B4-BE49-F238E27FC236}">
                    <a16:creationId xmlns:a16="http://schemas.microsoft.com/office/drawing/2014/main" id="{AD1533C6-7181-0B40-AA93-DF9FA720F836}"/>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7">
                <a:extLst>
                  <a:ext uri="{FF2B5EF4-FFF2-40B4-BE49-F238E27FC236}">
                    <a16:creationId xmlns:a16="http://schemas.microsoft.com/office/drawing/2014/main" id="{0AD3C1B9-C92D-BB46-B25C-33947C6406CE}"/>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38">
              <a:extLst>
                <a:ext uri="{FF2B5EF4-FFF2-40B4-BE49-F238E27FC236}">
                  <a16:creationId xmlns:a16="http://schemas.microsoft.com/office/drawing/2014/main" id="{4A756452-635E-CC4E-B0D8-F467590AD7A5}"/>
                </a:ext>
              </a:extLst>
            </p:cNvPr>
            <p:cNvGrpSpPr>
              <a:grpSpLocks/>
            </p:cNvGrpSpPr>
            <p:nvPr/>
          </p:nvGrpSpPr>
          <p:grpSpPr bwMode="auto">
            <a:xfrm>
              <a:off x="12552504" y="4519449"/>
              <a:ext cx="986752" cy="182532"/>
              <a:chOff x="5893" y="2886"/>
              <a:chExt cx="466" cy="115"/>
            </a:xfrm>
          </p:grpSpPr>
          <p:sp>
            <p:nvSpPr>
              <p:cNvPr id="56" name="Rectangle 39">
                <a:extLst>
                  <a:ext uri="{FF2B5EF4-FFF2-40B4-BE49-F238E27FC236}">
                    <a16:creationId xmlns:a16="http://schemas.microsoft.com/office/drawing/2014/main" id="{107637FE-00CE-A44F-A5EA-FA149E6AE9A7}"/>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0">
                <a:extLst>
                  <a:ext uri="{FF2B5EF4-FFF2-40B4-BE49-F238E27FC236}">
                    <a16:creationId xmlns:a16="http://schemas.microsoft.com/office/drawing/2014/main" id="{B82B564F-B2F3-BC41-B78F-9EC516DDDF6C}"/>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1">
                <a:extLst>
                  <a:ext uri="{FF2B5EF4-FFF2-40B4-BE49-F238E27FC236}">
                    <a16:creationId xmlns:a16="http://schemas.microsoft.com/office/drawing/2014/main" id="{470DDBB4-E781-4E45-9C2A-64EBBFFD4E8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2">
                <a:extLst>
                  <a:ext uri="{FF2B5EF4-FFF2-40B4-BE49-F238E27FC236}">
                    <a16:creationId xmlns:a16="http://schemas.microsoft.com/office/drawing/2014/main" id="{A7A4D643-CAD2-F54C-80D4-1C8C43B1B270}"/>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43">
              <a:extLst>
                <a:ext uri="{FF2B5EF4-FFF2-40B4-BE49-F238E27FC236}">
                  <a16:creationId xmlns:a16="http://schemas.microsoft.com/office/drawing/2014/main" id="{3A0837DC-29F2-4F46-9E11-29C20DB559B0}"/>
                </a:ext>
              </a:extLst>
            </p:cNvPr>
            <p:cNvGrpSpPr>
              <a:grpSpLocks/>
            </p:cNvGrpSpPr>
            <p:nvPr/>
          </p:nvGrpSpPr>
          <p:grpSpPr bwMode="auto">
            <a:xfrm>
              <a:off x="12552504" y="4735313"/>
              <a:ext cx="986752" cy="182532"/>
              <a:chOff x="5893" y="3022"/>
              <a:chExt cx="466" cy="115"/>
            </a:xfrm>
          </p:grpSpPr>
          <p:sp>
            <p:nvSpPr>
              <p:cNvPr id="52" name="Rectangle 44">
                <a:extLst>
                  <a:ext uri="{FF2B5EF4-FFF2-40B4-BE49-F238E27FC236}">
                    <a16:creationId xmlns:a16="http://schemas.microsoft.com/office/drawing/2014/main" id="{BE48E465-1B00-9D49-AC97-F6F7C2E8C5D8}"/>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45">
                <a:extLst>
                  <a:ext uri="{FF2B5EF4-FFF2-40B4-BE49-F238E27FC236}">
                    <a16:creationId xmlns:a16="http://schemas.microsoft.com/office/drawing/2014/main" id="{665052F5-ED4C-3D40-9364-F4472472FF9E}"/>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46">
                <a:extLst>
                  <a:ext uri="{FF2B5EF4-FFF2-40B4-BE49-F238E27FC236}">
                    <a16:creationId xmlns:a16="http://schemas.microsoft.com/office/drawing/2014/main" id="{E4DF1BCE-5122-3E4D-B4AC-67772AC8C7B2}"/>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7">
                <a:extLst>
                  <a:ext uri="{FF2B5EF4-FFF2-40B4-BE49-F238E27FC236}">
                    <a16:creationId xmlns:a16="http://schemas.microsoft.com/office/drawing/2014/main" id="{89E0A5A8-FB3E-4A45-B2D5-BDE5F4692BDF}"/>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48">
              <a:extLst>
                <a:ext uri="{FF2B5EF4-FFF2-40B4-BE49-F238E27FC236}">
                  <a16:creationId xmlns:a16="http://schemas.microsoft.com/office/drawing/2014/main" id="{70683C75-B226-3543-81B5-F2BD7AEC5457}"/>
                </a:ext>
              </a:extLst>
            </p:cNvPr>
            <p:cNvGrpSpPr>
              <a:grpSpLocks/>
            </p:cNvGrpSpPr>
            <p:nvPr/>
          </p:nvGrpSpPr>
          <p:grpSpPr bwMode="auto">
            <a:xfrm>
              <a:off x="12552504" y="4951179"/>
              <a:ext cx="986752" cy="182532"/>
              <a:chOff x="5893" y="3158"/>
              <a:chExt cx="466" cy="115"/>
            </a:xfrm>
          </p:grpSpPr>
          <p:sp>
            <p:nvSpPr>
              <p:cNvPr id="48" name="Rectangle 49">
                <a:extLst>
                  <a:ext uri="{FF2B5EF4-FFF2-40B4-BE49-F238E27FC236}">
                    <a16:creationId xmlns:a16="http://schemas.microsoft.com/office/drawing/2014/main" id="{7A428253-9AB8-4F42-86AC-56642765BD05}"/>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0">
                <a:extLst>
                  <a:ext uri="{FF2B5EF4-FFF2-40B4-BE49-F238E27FC236}">
                    <a16:creationId xmlns:a16="http://schemas.microsoft.com/office/drawing/2014/main" id="{1A5E5F46-FA51-0F40-AE49-8605572F5AF3}"/>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1">
                <a:extLst>
                  <a:ext uri="{FF2B5EF4-FFF2-40B4-BE49-F238E27FC236}">
                    <a16:creationId xmlns:a16="http://schemas.microsoft.com/office/drawing/2014/main" id="{D6EA7C46-8AD1-8C44-8050-33AA8DD7AD46}"/>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2">
                <a:extLst>
                  <a:ext uri="{FF2B5EF4-FFF2-40B4-BE49-F238E27FC236}">
                    <a16:creationId xmlns:a16="http://schemas.microsoft.com/office/drawing/2014/main" id="{ADD6BE2A-B5E4-2E48-B4DA-75B2FDCCA313}"/>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53">
              <a:extLst>
                <a:ext uri="{FF2B5EF4-FFF2-40B4-BE49-F238E27FC236}">
                  <a16:creationId xmlns:a16="http://schemas.microsoft.com/office/drawing/2014/main" id="{8165E06C-8754-814D-A59B-8FD0177B5380}"/>
                </a:ext>
              </a:extLst>
            </p:cNvPr>
            <p:cNvGrpSpPr>
              <a:grpSpLocks/>
            </p:cNvGrpSpPr>
            <p:nvPr/>
          </p:nvGrpSpPr>
          <p:grpSpPr bwMode="auto">
            <a:xfrm>
              <a:off x="12552504" y="5311482"/>
              <a:ext cx="986752" cy="182532"/>
              <a:chOff x="5893" y="3385"/>
              <a:chExt cx="466" cy="115"/>
            </a:xfrm>
          </p:grpSpPr>
          <p:sp>
            <p:nvSpPr>
              <p:cNvPr id="44" name="Rectangle 54">
                <a:extLst>
                  <a:ext uri="{FF2B5EF4-FFF2-40B4-BE49-F238E27FC236}">
                    <a16:creationId xmlns:a16="http://schemas.microsoft.com/office/drawing/2014/main" id="{9803523F-7203-F345-ADED-865DC350AC3B}"/>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5">
                <a:extLst>
                  <a:ext uri="{FF2B5EF4-FFF2-40B4-BE49-F238E27FC236}">
                    <a16:creationId xmlns:a16="http://schemas.microsoft.com/office/drawing/2014/main" id="{DA46AC96-797B-5941-8885-16C0CEFBFD28}"/>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6">
                <a:extLst>
                  <a:ext uri="{FF2B5EF4-FFF2-40B4-BE49-F238E27FC236}">
                    <a16:creationId xmlns:a16="http://schemas.microsoft.com/office/drawing/2014/main" id="{A348BED6-4B21-034F-BACA-ECC475C61C3B}"/>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7">
                <a:extLst>
                  <a:ext uri="{FF2B5EF4-FFF2-40B4-BE49-F238E27FC236}">
                    <a16:creationId xmlns:a16="http://schemas.microsoft.com/office/drawing/2014/main" id="{0C67BFA6-2774-854A-93D8-55B87B85F396}"/>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58">
              <a:extLst>
                <a:ext uri="{FF2B5EF4-FFF2-40B4-BE49-F238E27FC236}">
                  <a16:creationId xmlns:a16="http://schemas.microsoft.com/office/drawing/2014/main" id="{0E20F6F6-7237-674E-94CA-C1BBBB04529C}"/>
                </a:ext>
              </a:extLst>
            </p:cNvPr>
            <p:cNvGrpSpPr>
              <a:grpSpLocks/>
            </p:cNvGrpSpPr>
            <p:nvPr/>
          </p:nvGrpSpPr>
          <p:grpSpPr bwMode="auto">
            <a:xfrm>
              <a:off x="12552504" y="5527346"/>
              <a:ext cx="986752" cy="182532"/>
              <a:chOff x="5893" y="3521"/>
              <a:chExt cx="466" cy="115"/>
            </a:xfrm>
          </p:grpSpPr>
          <p:sp>
            <p:nvSpPr>
              <p:cNvPr id="40" name="Rectangle 59">
                <a:extLst>
                  <a:ext uri="{FF2B5EF4-FFF2-40B4-BE49-F238E27FC236}">
                    <a16:creationId xmlns:a16="http://schemas.microsoft.com/office/drawing/2014/main" id="{DBAE8399-A03A-6E44-9446-9070587EC606}"/>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0">
                <a:extLst>
                  <a:ext uri="{FF2B5EF4-FFF2-40B4-BE49-F238E27FC236}">
                    <a16:creationId xmlns:a16="http://schemas.microsoft.com/office/drawing/2014/main" id="{CA3809A9-271D-2F46-8955-F984C80FC172}"/>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1">
                <a:extLst>
                  <a:ext uri="{FF2B5EF4-FFF2-40B4-BE49-F238E27FC236}">
                    <a16:creationId xmlns:a16="http://schemas.microsoft.com/office/drawing/2014/main" id="{0D037D57-28BB-3648-B8EB-4250A34B073A}"/>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2">
                <a:extLst>
                  <a:ext uri="{FF2B5EF4-FFF2-40B4-BE49-F238E27FC236}">
                    <a16:creationId xmlns:a16="http://schemas.microsoft.com/office/drawing/2014/main" id="{DFD582BF-321F-364E-9D05-53350CD9230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63">
              <a:extLst>
                <a:ext uri="{FF2B5EF4-FFF2-40B4-BE49-F238E27FC236}">
                  <a16:creationId xmlns:a16="http://schemas.microsoft.com/office/drawing/2014/main" id="{E12726DB-7EE5-E243-9FB9-15A73CAED5A8}"/>
                </a:ext>
              </a:extLst>
            </p:cNvPr>
            <p:cNvGrpSpPr>
              <a:grpSpLocks/>
            </p:cNvGrpSpPr>
            <p:nvPr/>
          </p:nvGrpSpPr>
          <p:grpSpPr bwMode="auto">
            <a:xfrm>
              <a:off x="12552504" y="5743210"/>
              <a:ext cx="986752" cy="182532"/>
              <a:chOff x="5893" y="3657"/>
              <a:chExt cx="466" cy="115"/>
            </a:xfrm>
          </p:grpSpPr>
          <p:sp>
            <p:nvSpPr>
              <p:cNvPr id="36" name="Rectangle 64">
                <a:extLst>
                  <a:ext uri="{FF2B5EF4-FFF2-40B4-BE49-F238E27FC236}">
                    <a16:creationId xmlns:a16="http://schemas.microsoft.com/office/drawing/2014/main" id="{5C5D3987-D9C6-6F40-ABEB-4D0295D9840E}"/>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65">
                <a:extLst>
                  <a:ext uri="{FF2B5EF4-FFF2-40B4-BE49-F238E27FC236}">
                    <a16:creationId xmlns:a16="http://schemas.microsoft.com/office/drawing/2014/main" id="{173DC0C7-D94B-1E4D-B1A1-D008FE5AE0B5}"/>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66">
                <a:extLst>
                  <a:ext uri="{FF2B5EF4-FFF2-40B4-BE49-F238E27FC236}">
                    <a16:creationId xmlns:a16="http://schemas.microsoft.com/office/drawing/2014/main" id="{94849B1F-2909-C942-9B34-9C0D20D2C0CF}"/>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7">
                <a:extLst>
                  <a:ext uri="{FF2B5EF4-FFF2-40B4-BE49-F238E27FC236}">
                    <a16:creationId xmlns:a16="http://schemas.microsoft.com/office/drawing/2014/main" id="{2B96F0F2-CF4F-4D46-B6C8-8A87C5C3539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68">
              <a:extLst>
                <a:ext uri="{FF2B5EF4-FFF2-40B4-BE49-F238E27FC236}">
                  <a16:creationId xmlns:a16="http://schemas.microsoft.com/office/drawing/2014/main" id="{712A9312-36DB-F245-918A-A4AF63ADAF94}"/>
                </a:ext>
              </a:extLst>
            </p:cNvPr>
            <p:cNvGrpSpPr>
              <a:grpSpLocks/>
            </p:cNvGrpSpPr>
            <p:nvPr/>
          </p:nvGrpSpPr>
          <p:grpSpPr bwMode="auto">
            <a:xfrm>
              <a:off x="12552504" y="6103513"/>
              <a:ext cx="986752" cy="182532"/>
              <a:chOff x="5893" y="3884"/>
              <a:chExt cx="466" cy="115"/>
            </a:xfrm>
          </p:grpSpPr>
          <p:sp>
            <p:nvSpPr>
              <p:cNvPr id="32" name="Rectangle 69">
                <a:extLst>
                  <a:ext uri="{FF2B5EF4-FFF2-40B4-BE49-F238E27FC236}">
                    <a16:creationId xmlns:a16="http://schemas.microsoft.com/office/drawing/2014/main" id="{33F68D39-506B-134E-B390-591C14CB3402}"/>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0">
                <a:extLst>
                  <a:ext uri="{FF2B5EF4-FFF2-40B4-BE49-F238E27FC236}">
                    <a16:creationId xmlns:a16="http://schemas.microsoft.com/office/drawing/2014/main" id="{0871189D-41C5-E94B-BAB2-C6996E7888B5}"/>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1">
                <a:extLst>
                  <a:ext uri="{FF2B5EF4-FFF2-40B4-BE49-F238E27FC236}">
                    <a16:creationId xmlns:a16="http://schemas.microsoft.com/office/drawing/2014/main" id="{4EDB5A23-0A15-094E-A2A8-3ABAC65551C6}"/>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2">
                <a:extLst>
                  <a:ext uri="{FF2B5EF4-FFF2-40B4-BE49-F238E27FC236}">
                    <a16:creationId xmlns:a16="http://schemas.microsoft.com/office/drawing/2014/main" id="{A6DFF519-A475-2D44-B79A-60DD93F0AC13}"/>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73">
              <a:extLst>
                <a:ext uri="{FF2B5EF4-FFF2-40B4-BE49-F238E27FC236}">
                  <a16:creationId xmlns:a16="http://schemas.microsoft.com/office/drawing/2014/main" id="{812B6BC4-4E50-AB42-874A-15E9D7FC9DE1}"/>
                </a:ext>
              </a:extLst>
            </p:cNvPr>
            <p:cNvGrpSpPr>
              <a:grpSpLocks/>
            </p:cNvGrpSpPr>
            <p:nvPr/>
          </p:nvGrpSpPr>
          <p:grpSpPr bwMode="auto">
            <a:xfrm>
              <a:off x="12552504" y="6328901"/>
              <a:ext cx="986752" cy="182532"/>
              <a:chOff x="5893" y="4026"/>
              <a:chExt cx="466" cy="115"/>
            </a:xfrm>
          </p:grpSpPr>
          <p:sp>
            <p:nvSpPr>
              <p:cNvPr id="28" name="Rectangle 74">
                <a:extLst>
                  <a:ext uri="{FF2B5EF4-FFF2-40B4-BE49-F238E27FC236}">
                    <a16:creationId xmlns:a16="http://schemas.microsoft.com/office/drawing/2014/main" id="{10B3CF41-DF46-7F40-BCBA-733E388A0FE8}"/>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75">
                <a:extLst>
                  <a:ext uri="{FF2B5EF4-FFF2-40B4-BE49-F238E27FC236}">
                    <a16:creationId xmlns:a16="http://schemas.microsoft.com/office/drawing/2014/main" id="{09490481-F2D8-3F40-9DA7-90B1ECA2BD9C}"/>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76">
                <a:extLst>
                  <a:ext uri="{FF2B5EF4-FFF2-40B4-BE49-F238E27FC236}">
                    <a16:creationId xmlns:a16="http://schemas.microsoft.com/office/drawing/2014/main" id="{0571F550-46E9-1640-8C21-6BED26826FDF}"/>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7">
                <a:extLst>
                  <a:ext uri="{FF2B5EF4-FFF2-40B4-BE49-F238E27FC236}">
                    <a16:creationId xmlns:a16="http://schemas.microsoft.com/office/drawing/2014/main" id="{FDF8AAA7-4C4D-B743-8716-49BE0ED82876}"/>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78">
              <a:extLst>
                <a:ext uri="{FF2B5EF4-FFF2-40B4-BE49-F238E27FC236}">
                  <a16:creationId xmlns:a16="http://schemas.microsoft.com/office/drawing/2014/main" id="{C768F846-FE40-F440-BE22-7A873A196EAD}"/>
                </a:ext>
              </a:extLst>
            </p:cNvPr>
            <p:cNvGrpSpPr>
              <a:grpSpLocks/>
            </p:cNvGrpSpPr>
            <p:nvPr/>
          </p:nvGrpSpPr>
          <p:grpSpPr bwMode="auto">
            <a:xfrm>
              <a:off x="12552504" y="6552703"/>
              <a:ext cx="986752" cy="182532"/>
              <a:chOff x="5893" y="4167"/>
              <a:chExt cx="466" cy="115"/>
            </a:xfrm>
          </p:grpSpPr>
          <p:sp>
            <p:nvSpPr>
              <p:cNvPr id="24" name="Rectangle 79">
                <a:extLst>
                  <a:ext uri="{FF2B5EF4-FFF2-40B4-BE49-F238E27FC236}">
                    <a16:creationId xmlns:a16="http://schemas.microsoft.com/office/drawing/2014/main" id="{A687666E-F1E4-E345-8696-F18815D9CEDD}"/>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80">
                <a:extLst>
                  <a:ext uri="{FF2B5EF4-FFF2-40B4-BE49-F238E27FC236}">
                    <a16:creationId xmlns:a16="http://schemas.microsoft.com/office/drawing/2014/main" id="{6DD6FC9D-2F23-8B47-AB88-1C128AF5082C}"/>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81">
                <a:extLst>
                  <a:ext uri="{FF2B5EF4-FFF2-40B4-BE49-F238E27FC236}">
                    <a16:creationId xmlns:a16="http://schemas.microsoft.com/office/drawing/2014/main" id="{B9C46CBF-8450-944F-A16A-2239B6B202CC}"/>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2">
                <a:extLst>
                  <a:ext uri="{FF2B5EF4-FFF2-40B4-BE49-F238E27FC236}">
                    <a16:creationId xmlns:a16="http://schemas.microsoft.com/office/drawing/2014/main" id="{55C77D5A-EC15-2948-9B90-2FEE957A3E76}"/>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6" name="Rectangle 83">
            <a:extLst>
              <a:ext uri="{FF2B5EF4-FFF2-40B4-BE49-F238E27FC236}">
                <a16:creationId xmlns:a16="http://schemas.microsoft.com/office/drawing/2014/main" id="{2AFED805-51FF-7C41-A4A6-770EC8C36303}"/>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7" name="Rectangle 84">
            <a:extLst>
              <a:ext uri="{FF2B5EF4-FFF2-40B4-BE49-F238E27FC236}">
                <a16:creationId xmlns:a16="http://schemas.microsoft.com/office/drawing/2014/main" id="{86991268-F6A3-9340-984F-D4F7641A48B4}"/>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
        <p:nvSpPr>
          <p:cNvPr id="82" name="TextBox 2">
            <a:extLst>
              <a:ext uri="{FF2B5EF4-FFF2-40B4-BE49-F238E27FC236}">
                <a16:creationId xmlns:a16="http://schemas.microsoft.com/office/drawing/2014/main" id="{FCD3FDD5-C6F2-8A4E-99D1-9C37D180CD89}"/>
              </a:ext>
            </a:extLst>
          </p:cNvPr>
          <p:cNvSpPr txBox="1"/>
          <p:nvPr userDrawn="1"/>
        </p:nvSpPr>
        <p:spPr>
          <a:xfrm>
            <a:off x="683443" y="6469851"/>
            <a:ext cx="2858305"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bg1"/>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200" dirty="0">
              <a:solidFill>
                <a:schemeClr val="bg1"/>
              </a:solidFill>
              <a:latin typeface="Futura Medium" panose="020B0602020204020303" pitchFamily="34" charset="-79"/>
              <a:ea typeface="微软雅黑" panose="020B0503020204020204" pitchFamily="34" charset="-122"/>
              <a:cs typeface="Futura Medium" panose="020B0602020204020303" pitchFamily="34" charset="-79"/>
            </a:endParaRPr>
          </a:p>
        </p:txBody>
      </p:sp>
      <p:sp>
        <p:nvSpPr>
          <p:cNvPr id="83" name="TextBox 3">
            <a:extLst>
              <a:ext uri="{FF2B5EF4-FFF2-40B4-BE49-F238E27FC236}">
                <a16:creationId xmlns:a16="http://schemas.microsoft.com/office/drawing/2014/main" id="{6E534CF2-AD77-D847-AAE4-AD8038B89590}"/>
              </a:ext>
            </a:extLst>
          </p:cNvPr>
          <p:cNvSpPr txBox="1"/>
          <p:nvPr userDrawn="1"/>
        </p:nvSpPr>
        <p:spPr>
          <a:xfrm>
            <a:off x="409749" y="6542628"/>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chemeClr val="bg1"/>
                </a:solidFill>
                <a:latin typeface="Arial" panose="020B0604020202020204" pitchFamily="34" charset="0"/>
                <a:ea typeface="华文细黑" pitchFamily="2" charset="-122"/>
                <a:cs typeface="Arial" panose="020B0604020202020204" pitchFamily="34" charset="0"/>
              </a:rPr>
              <a:pPr defTabSz="890204" fontAlgn="auto">
                <a:spcBef>
                  <a:spcPts val="0"/>
                </a:spcBef>
                <a:spcAft>
                  <a:spcPts val="0"/>
                </a:spcAft>
                <a:defRPr/>
              </a:pPr>
              <a:t>‹#›</a:t>
            </a:fld>
            <a:endParaRPr lang="en-US" sz="974" dirty="0">
              <a:solidFill>
                <a:schemeClr val="bg1"/>
              </a:solidFill>
              <a:latin typeface="Arial" panose="020B0604020202020204" pitchFamily="34" charset="0"/>
              <a:ea typeface="华文细黑" pitchFamily="2" charset="-122"/>
              <a:cs typeface="Arial" panose="020B0604020202020204" pitchFamily="34" charset="0"/>
            </a:endParaRPr>
          </a:p>
        </p:txBody>
      </p:sp>
      <p:sp>
        <p:nvSpPr>
          <p:cNvPr id="84" name="副标题 2">
            <a:extLst>
              <a:ext uri="{FF2B5EF4-FFF2-40B4-BE49-F238E27FC236}">
                <a16:creationId xmlns:a16="http://schemas.microsoft.com/office/drawing/2014/main" id="{7C7839F9-CF41-E24D-9C32-3E42B4753C64}"/>
              </a:ext>
            </a:extLst>
          </p:cNvPr>
          <p:cNvSpPr txBox="1">
            <a:spLocks/>
          </p:cNvSpPr>
          <p:nvPr userDrawn="1"/>
        </p:nvSpPr>
        <p:spPr bwMode="auto">
          <a:xfrm>
            <a:off x="11210949" y="6421793"/>
            <a:ext cx="866902"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200" b="0" dirty="0">
                <a:solidFill>
                  <a:schemeClr val="bg1"/>
                </a:solidFill>
                <a:latin typeface="Futura Medium" panose="020B0602020204020303" pitchFamily="34" charset="-79"/>
                <a:ea typeface="+mj-ea"/>
                <a:cs typeface="Futura Medium" panose="020B0602020204020303" pitchFamily="34" charset="-79"/>
              </a:rPr>
              <a:t>zomi</a:t>
            </a:r>
          </a:p>
        </p:txBody>
      </p:sp>
      <p:pic>
        <p:nvPicPr>
          <p:cNvPr id="85" name="图片 84">
            <a:extLst>
              <a:ext uri="{FF2B5EF4-FFF2-40B4-BE49-F238E27FC236}">
                <a16:creationId xmlns:a16="http://schemas.microsoft.com/office/drawing/2014/main" id="{BA367034-DDC4-5A47-B609-5D851C138C1A}"/>
              </a:ext>
            </a:extLst>
          </p:cNvPr>
          <p:cNvPicPr>
            <a:picLocks noChangeAspect="1"/>
          </p:cNvPicPr>
          <p:nvPr userDrawn="1"/>
        </p:nvPicPr>
        <p:blipFill>
          <a:blip r:embed="rId3" cstate="print">
            <a:alphaModFix/>
            <a:extLst>
              <a:ext uri="{28A0092B-C50C-407E-A947-70E740481C1C}">
                <a14:useLocalDpi xmlns:a14="http://schemas.microsoft.com/office/drawing/2010/main"/>
              </a:ext>
            </a:extLst>
          </a:blip>
          <a:stretch>
            <a:fillRect/>
          </a:stretch>
        </p:blipFill>
        <p:spPr>
          <a:xfrm>
            <a:off x="11210949" y="6545584"/>
            <a:ext cx="144000" cy="144000"/>
          </a:xfrm>
          <a:prstGeom prst="ellipse">
            <a:avLst/>
          </a:prstGeom>
          <a:ln w="28575" cap="rnd">
            <a:solidFill>
              <a:schemeClr val="bg1"/>
            </a:solidFill>
            <a:prstDash val="solid"/>
          </a:ln>
          <a:effectLst/>
        </p:spPr>
      </p:pic>
    </p:spTree>
    <p:extLst>
      <p:ext uri="{BB962C8B-B14F-4D97-AF65-F5344CB8AC3E}">
        <p14:creationId xmlns:p14="http://schemas.microsoft.com/office/powerpoint/2010/main" val="977873204"/>
      </p:ext>
    </p:extLst>
  </p:cSld>
  <p:clrMap bg1="lt1" tx1="dk1" bg2="lt2" tx2="dk2" accent1="accent1" accent2="accent2" accent3="accent3" accent4="accent4" accent5="accent5" accent6="accent6" hlink="hlink" folHlink="folHlink"/>
  <p:sldLayoutIdLst>
    <p:sldLayoutId id="2147483927"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6" name="矩形 75"/>
          <p:cNvSpPr/>
          <p:nvPr userDrawn="1"/>
        </p:nvSpPr>
        <p:spPr bwMode="auto">
          <a:xfrm>
            <a:off x="2292125" y="222933"/>
            <a:ext cx="6891755" cy="6446427"/>
          </a:xfrm>
          <a:prstGeom prst="rect">
            <a:avLst/>
          </a:prstGeom>
          <a:blipFill dpi="0" rotWithShape="1">
            <a:blip r:embed="rId3" cstate="screen">
              <a:alphaModFix amt="33000"/>
              <a:extLst>
                <a:ext uri="{28A0092B-C50C-407E-A947-70E740481C1C}">
                  <a14:useLocalDpi xmlns:a14="http://schemas.microsoft.com/office/drawing/2010/main"/>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8" name="TextBox 77"/>
          <p:cNvSpPr txBox="1"/>
          <p:nvPr userDrawn="1"/>
        </p:nvSpPr>
        <p:spPr>
          <a:xfrm>
            <a:off x="995536" y="3909114"/>
            <a:ext cx="9484933" cy="912429"/>
          </a:xfrm>
          <a:prstGeom prst="rect">
            <a:avLst/>
          </a:prstGeom>
          <a:noFill/>
        </p:spPr>
        <p:txBody>
          <a:bodyPr wrap="square" rtlCol="0">
            <a:spAutoFit/>
          </a:bodyPr>
          <a:lstStyle/>
          <a:p>
            <a:r>
              <a:rPr lang="en-US" altLang="zh-CN" sz="1066" b="1"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Copyright©</a:t>
            </a:r>
            <a:r>
              <a:rPr lang="zh-CN" altLang="en-US" sz="1066" b="1"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 </a:t>
            </a:r>
            <a:endParaRPr lang="en-US" altLang="zh-CN" sz="1066" b="1"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a:p>
            <a:r>
              <a:rPr lang="en-US"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The 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May change the information at any time without notice. </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p:txBody>
      </p:sp>
      <p:pic>
        <p:nvPicPr>
          <p:cNvPr id="2050" name="Picture 2"/>
          <p:cNvPicPr>
            <a:picLocks noChangeAspect="1" noChangeArrowheads="1"/>
          </p:cNvPicPr>
          <p:nvPr userDrawn="1"/>
        </p:nvPicPr>
        <p:blipFill>
          <a:blip r:embed="rId4" cstate="print">
            <a:extLst>
              <a:ext uri="{28A0092B-C50C-407E-A947-70E740481C1C}">
                <a14:useLocalDpi xmlns:a14="http://schemas.microsoft.com/office/drawing/2010/main"/>
              </a:ext>
            </a:extLst>
          </a:blip>
          <a:srcRect/>
          <a:stretch>
            <a:fillRect/>
          </a:stretch>
        </p:blipFill>
        <p:spPr bwMode="auto">
          <a:xfrm>
            <a:off x="3595099" y="1095719"/>
            <a:ext cx="4285807" cy="2137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3420406" y="713271"/>
            <a:ext cx="4635193" cy="861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15">
            <a:extLst>
              <a:ext uri="{FF2B5EF4-FFF2-40B4-BE49-F238E27FC236}">
                <a16:creationId xmlns:a16="http://schemas.microsoft.com/office/drawing/2014/main" id="{C4458838-338E-8D42-AA9D-94F62EE94770}"/>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8" name="组合 7">
            <a:extLst>
              <a:ext uri="{FF2B5EF4-FFF2-40B4-BE49-F238E27FC236}">
                <a16:creationId xmlns:a16="http://schemas.microsoft.com/office/drawing/2014/main" id="{CB242561-53C6-8547-8148-42FC53DEAEB9}"/>
              </a:ext>
            </a:extLst>
          </p:cNvPr>
          <p:cNvGrpSpPr/>
          <p:nvPr userDrawn="1"/>
        </p:nvGrpSpPr>
        <p:grpSpPr>
          <a:xfrm>
            <a:off x="12438524" y="3358802"/>
            <a:ext cx="1214711" cy="3499198"/>
            <a:chOff x="12438524" y="3358802"/>
            <a:chExt cx="1214711" cy="3499198"/>
          </a:xfrm>
        </p:grpSpPr>
        <p:sp>
          <p:nvSpPr>
            <p:cNvPr id="9" name="矩形 8">
              <a:extLst>
                <a:ext uri="{FF2B5EF4-FFF2-40B4-BE49-F238E27FC236}">
                  <a16:creationId xmlns:a16="http://schemas.microsoft.com/office/drawing/2014/main" id="{CAA77BF3-454A-354A-8C48-BFD2E51CEA41}"/>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0" name="Group 18">
              <a:extLst>
                <a:ext uri="{FF2B5EF4-FFF2-40B4-BE49-F238E27FC236}">
                  <a16:creationId xmlns:a16="http://schemas.microsoft.com/office/drawing/2014/main" id="{54971CD1-38A9-364D-AE35-6DB9389172B7}"/>
                </a:ext>
              </a:extLst>
            </p:cNvPr>
            <p:cNvGrpSpPr>
              <a:grpSpLocks/>
            </p:cNvGrpSpPr>
            <p:nvPr/>
          </p:nvGrpSpPr>
          <p:grpSpPr bwMode="auto">
            <a:xfrm>
              <a:off x="12552504" y="3727418"/>
              <a:ext cx="986752" cy="182532"/>
              <a:chOff x="5893" y="2387"/>
              <a:chExt cx="466" cy="115"/>
            </a:xfrm>
          </p:grpSpPr>
          <p:sp>
            <p:nvSpPr>
              <p:cNvPr id="72" name="Rectangle 19">
                <a:extLst>
                  <a:ext uri="{FF2B5EF4-FFF2-40B4-BE49-F238E27FC236}">
                    <a16:creationId xmlns:a16="http://schemas.microsoft.com/office/drawing/2014/main" id="{68BBD417-61AF-F844-8352-2CE918717AED}"/>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0">
                <a:extLst>
                  <a:ext uri="{FF2B5EF4-FFF2-40B4-BE49-F238E27FC236}">
                    <a16:creationId xmlns:a16="http://schemas.microsoft.com/office/drawing/2014/main" id="{3F883A99-6F34-594A-83DF-A5F39E28115E}"/>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1">
                <a:extLst>
                  <a:ext uri="{FF2B5EF4-FFF2-40B4-BE49-F238E27FC236}">
                    <a16:creationId xmlns:a16="http://schemas.microsoft.com/office/drawing/2014/main" id="{2F9809A7-0794-6F41-BD3F-7C3B567916C4}"/>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2">
                <a:extLst>
                  <a:ext uri="{FF2B5EF4-FFF2-40B4-BE49-F238E27FC236}">
                    <a16:creationId xmlns:a16="http://schemas.microsoft.com/office/drawing/2014/main" id="{1C1CEEF4-6C8B-9544-9FE0-050F7C3AE68C}"/>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23">
              <a:extLst>
                <a:ext uri="{FF2B5EF4-FFF2-40B4-BE49-F238E27FC236}">
                  <a16:creationId xmlns:a16="http://schemas.microsoft.com/office/drawing/2014/main" id="{C3918180-990A-6949-A0A5-F96DDAE77ABB}"/>
                </a:ext>
              </a:extLst>
            </p:cNvPr>
            <p:cNvGrpSpPr>
              <a:grpSpLocks/>
            </p:cNvGrpSpPr>
            <p:nvPr/>
          </p:nvGrpSpPr>
          <p:grpSpPr bwMode="auto">
            <a:xfrm>
              <a:off x="12552504" y="3943282"/>
              <a:ext cx="986752" cy="182532"/>
              <a:chOff x="5893" y="2523"/>
              <a:chExt cx="466" cy="115"/>
            </a:xfrm>
          </p:grpSpPr>
          <p:sp>
            <p:nvSpPr>
              <p:cNvPr id="68" name="Rectangle 24">
                <a:extLst>
                  <a:ext uri="{FF2B5EF4-FFF2-40B4-BE49-F238E27FC236}">
                    <a16:creationId xmlns:a16="http://schemas.microsoft.com/office/drawing/2014/main" id="{D3A1DAC5-B641-384E-8860-DA47FF1C030A}"/>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25">
                <a:extLst>
                  <a:ext uri="{FF2B5EF4-FFF2-40B4-BE49-F238E27FC236}">
                    <a16:creationId xmlns:a16="http://schemas.microsoft.com/office/drawing/2014/main" id="{A3400053-8384-354C-9D61-990E75DDD2ED}"/>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26">
                <a:extLst>
                  <a:ext uri="{FF2B5EF4-FFF2-40B4-BE49-F238E27FC236}">
                    <a16:creationId xmlns:a16="http://schemas.microsoft.com/office/drawing/2014/main" id="{8E19E120-6B1D-8645-96D8-2FD052615E18}"/>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7">
                <a:extLst>
                  <a:ext uri="{FF2B5EF4-FFF2-40B4-BE49-F238E27FC236}">
                    <a16:creationId xmlns:a16="http://schemas.microsoft.com/office/drawing/2014/main" id="{A75F5138-EBD2-DC45-A678-26D2958862A7}"/>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28">
              <a:extLst>
                <a:ext uri="{FF2B5EF4-FFF2-40B4-BE49-F238E27FC236}">
                  <a16:creationId xmlns:a16="http://schemas.microsoft.com/office/drawing/2014/main" id="{9464CABA-4BEC-7744-971C-3517FF50D143}"/>
                </a:ext>
              </a:extLst>
            </p:cNvPr>
            <p:cNvGrpSpPr>
              <a:grpSpLocks/>
            </p:cNvGrpSpPr>
            <p:nvPr/>
          </p:nvGrpSpPr>
          <p:grpSpPr bwMode="auto">
            <a:xfrm>
              <a:off x="12552504" y="4159146"/>
              <a:ext cx="986752" cy="182532"/>
              <a:chOff x="5893" y="2659"/>
              <a:chExt cx="466" cy="115"/>
            </a:xfrm>
          </p:grpSpPr>
          <p:sp>
            <p:nvSpPr>
              <p:cNvPr id="64" name="Rectangle 29">
                <a:extLst>
                  <a:ext uri="{FF2B5EF4-FFF2-40B4-BE49-F238E27FC236}">
                    <a16:creationId xmlns:a16="http://schemas.microsoft.com/office/drawing/2014/main" id="{A10126E4-877A-0B49-8B1B-F840C935EA60}"/>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0">
                <a:extLst>
                  <a:ext uri="{FF2B5EF4-FFF2-40B4-BE49-F238E27FC236}">
                    <a16:creationId xmlns:a16="http://schemas.microsoft.com/office/drawing/2014/main" id="{1E035294-E0FA-F444-A874-CE90C246FAB4}"/>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1">
                <a:extLst>
                  <a:ext uri="{FF2B5EF4-FFF2-40B4-BE49-F238E27FC236}">
                    <a16:creationId xmlns:a16="http://schemas.microsoft.com/office/drawing/2014/main" id="{5BF0561C-CCA5-6D41-B7C3-C6FB2CBE18AF}"/>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2">
                <a:extLst>
                  <a:ext uri="{FF2B5EF4-FFF2-40B4-BE49-F238E27FC236}">
                    <a16:creationId xmlns:a16="http://schemas.microsoft.com/office/drawing/2014/main" id="{AE3905E9-BA2B-654C-ACFD-AF2B70804F85}"/>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33">
              <a:extLst>
                <a:ext uri="{FF2B5EF4-FFF2-40B4-BE49-F238E27FC236}">
                  <a16:creationId xmlns:a16="http://schemas.microsoft.com/office/drawing/2014/main" id="{A5AED336-1BF0-4849-ACAA-030202E2590C}"/>
                </a:ext>
              </a:extLst>
            </p:cNvPr>
            <p:cNvGrpSpPr>
              <a:grpSpLocks/>
            </p:cNvGrpSpPr>
            <p:nvPr/>
          </p:nvGrpSpPr>
          <p:grpSpPr bwMode="auto">
            <a:xfrm>
              <a:off x="12552504" y="3511551"/>
              <a:ext cx="986752" cy="188882"/>
              <a:chOff x="5893" y="2251"/>
              <a:chExt cx="466" cy="119"/>
            </a:xfrm>
          </p:grpSpPr>
          <p:sp>
            <p:nvSpPr>
              <p:cNvPr id="60" name="Rectangle 34">
                <a:extLst>
                  <a:ext uri="{FF2B5EF4-FFF2-40B4-BE49-F238E27FC236}">
                    <a16:creationId xmlns:a16="http://schemas.microsoft.com/office/drawing/2014/main" id="{DBA465A2-C2DD-A045-883E-D31BAE466F1C}"/>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35">
                <a:extLst>
                  <a:ext uri="{FF2B5EF4-FFF2-40B4-BE49-F238E27FC236}">
                    <a16:creationId xmlns:a16="http://schemas.microsoft.com/office/drawing/2014/main" id="{488FD0F3-6658-754E-AADC-3882B7E2168D}"/>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36">
                <a:extLst>
                  <a:ext uri="{FF2B5EF4-FFF2-40B4-BE49-F238E27FC236}">
                    <a16:creationId xmlns:a16="http://schemas.microsoft.com/office/drawing/2014/main" id="{A7FCB6D0-7E6B-B74F-A335-08073F2CC7A7}"/>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7">
                <a:extLst>
                  <a:ext uri="{FF2B5EF4-FFF2-40B4-BE49-F238E27FC236}">
                    <a16:creationId xmlns:a16="http://schemas.microsoft.com/office/drawing/2014/main" id="{8D94A7C0-8567-5744-82C2-D9B86DA08951}"/>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38">
              <a:extLst>
                <a:ext uri="{FF2B5EF4-FFF2-40B4-BE49-F238E27FC236}">
                  <a16:creationId xmlns:a16="http://schemas.microsoft.com/office/drawing/2014/main" id="{71D3F7D6-BCB3-7546-A8BE-1CE3EBBCFAD3}"/>
                </a:ext>
              </a:extLst>
            </p:cNvPr>
            <p:cNvGrpSpPr>
              <a:grpSpLocks/>
            </p:cNvGrpSpPr>
            <p:nvPr/>
          </p:nvGrpSpPr>
          <p:grpSpPr bwMode="auto">
            <a:xfrm>
              <a:off x="12552504" y="4519449"/>
              <a:ext cx="986752" cy="182532"/>
              <a:chOff x="5893" y="2886"/>
              <a:chExt cx="466" cy="115"/>
            </a:xfrm>
          </p:grpSpPr>
          <p:sp>
            <p:nvSpPr>
              <p:cNvPr id="56" name="Rectangle 39">
                <a:extLst>
                  <a:ext uri="{FF2B5EF4-FFF2-40B4-BE49-F238E27FC236}">
                    <a16:creationId xmlns:a16="http://schemas.microsoft.com/office/drawing/2014/main" id="{7E1ED929-E07E-E142-B92A-9D417B6C6387}"/>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0">
                <a:extLst>
                  <a:ext uri="{FF2B5EF4-FFF2-40B4-BE49-F238E27FC236}">
                    <a16:creationId xmlns:a16="http://schemas.microsoft.com/office/drawing/2014/main" id="{4AAA8FFD-EC16-4E45-B043-B58739D4C7D2}"/>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1">
                <a:extLst>
                  <a:ext uri="{FF2B5EF4-FFF2-40B4-BE49-F238E27FC236}">
                    <a16:creationId xmlns:a16="http://schemas.microsoft.com/office/drawing/2014/main" id="{69437527-FFC7-2649-A2E9-A7D0B2A6F3E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2">
                <a:extLst>
                  <a:ext uri="{FF2B5EF4-FFF2-40B4-BE49-F238E27FC236}">
                    <a16:creationId xmlns:a16="http://schemas.microsoft.com/office/drawing/2014/main" id="{D8FD6972-4FAA-3348-84B7-0F326AF669BB}"/>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43">
              <a:extLst>
                <a:ext uri="{FF2B5EF4-FFF2-40B4-BE49-F238E27FC236}">
                  <a16:creationId xmlns:a16="http://schemas.microsoft.com/office/drawing/2014/main" id="{E69F6F07-0220-2F49-9597-93738A5AD6CC}"/>
                </a:ext>
              </a:extLst>
            </p:cNvPr>
            <p:cNvGrpSpPr>
              <a:grpSpLocks/>
            </p:cNvGrpSpPr>
            <p:nvPr/>
          </p:nvGrpSpPr>
          <p:grpSpPr bwMode="auto">
            <a:xfrm>
              <a:off x="12552504" y="4735313"/>
              <a:ext cx="986752" cy="182532"/>
              <a:chOff x="5893" y="3022"/>
              <a:chExt cx="466" cy="115"/>
            </a:xfrm>
          </p:grpSpPr>
          <p:sp>
            <p:nvSpPr>
              <p:cNvPr id="52" name="Rectangle 44">
                <a:extLst>
                  <a:ext uri="{FF2B5EF4-FFF2-40B4-BE49-F238E27FC236}">
                    <a16:creationId xmlns:a16="http://schemas.microsoft.com/office/drawing/2014/main" id="{E90F3B0A-EC71-8B4C-BAB8-48E5E0F03E56}"/>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45">
                <a:extLst>
                  <a:ext uri="{FF2B5EF4-FFF2-40B4-BE49-F238E27FC236}">
                    <a16:creationId xmlns:a16="http://schemas.microsoft.com/office/drawing/2014/main" id="{11C72E11-FF27-6B48-8639-87A417AA138E}"/>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46">
                <a:extLst>
                  <a:ext uri="{FF2B5EF4-FFF2-40B4-BE49-F238E27FC236}">
                    <a16:creationId xmlns:a16="http://schemas.microsoft.com/office/drawing/2014/main" id="{D32554F3-ECA8-554F-A8BF-51E44245D2CE}"/>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7">
                <a:extLst>
                  <a:ext uri="{FF2B5EF4-FFF2-40B4-BE49-F238E27FC236}">
                    <a16:creationId xmlns:a16="http://schemas.microsoft.com/office/drawing/2014/main" id="{27B05413-3179-FA4D-8E48-135DC1EA816D}"/>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48">
              <a:extLst>
                <a:ext uri="{FF2B5EF4-FFF2-40B4-BE49-F238E27FC236}">
                  <a16:creationId xmlns:a16="http://schemas.microsoft.com/office/drawing/2014/main" id="{E8F46C23-AC9A-9441-974E-3A9E1FADFA39}"/>
                </a:ext>
              </a:extLst>
            </p:cNvPr>
            <p:cNvGrpSpPr>
              <a:grpSpLocks/>
            </p:cNvGrpSpPr>
            <p:nvPr/>
          </p:nvGrpSpPr>
          <p:grpSpPr bwMode="auto">
            <a:xfrm>
              <a:off x="12552504" y="4951179"/>
              <a:ext cx="986752" cy="182532"/>
              <a:chOff x="5893" y="3158"/>
              <a:chExt cx="466" cy="115"/>
            </a:xfrm>
          </p:grpSpPr>
          <p:sp>
            <p:nvSpPr>
              <p:cNvPr id="48" name="Rectangle 49">
                <a:extLst>
                  <a:ext uri="{FF2B5EF4-FFF2-40B4-BE49-F238E27FC236}">
                    <a16:creationId xmlns:a16="http://schemas.microsoft.com/office/drawing/2014/main" id="{FBC597FA-AE27-F24B-9C8C-CA19AC8BCACF}"/>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0">
                <a:extLst>
                  <a:ext uri="{FF2B5EF4-FFF2-40B4-BE49-F238E27FC236}">
                    <a16:creationId xmlns:a16="http://schemas.microsoft.com/office/drawing/2014/main" id="{D73F530E-0FE9-2442-90D5-E7B265679CCB}"/>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1">
                <a:extLst>
                  <a:ext uri="{FF2B5EF4-FFF2-40B4-BE49-F238E27FC236}">
                    <a16:creationId xmlns:a16="http://schemas.microsoft.com/office/drawing/2014/main" id="{DF4B27B3-B822-5349-AE80-08E5DE534D54}"/>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2">
                <a:extLst>
                  <a:ext uri="{FF2B5EF4-FFF2-40B4-BE49-F238E27FC236}">
                    <a16:creationId xmlns:a16="http://schemas.microsoft.com/office/drawing/2014/main" id="{9A283421-CBC8-884D-BD82-B88818F79F01}"/>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53">
              <a:extLst>
                <a:ext uri="{FF2B5EF4-FFF2-40B4-BE49-F238E27FC236}">
                  <a16:creationId xmlns:a16="http://schemas.microsoft.com/office/drawing/2014/main" id="{68ED7E40-5014-9842-A7ED-0308656BBF06}"/>
                </a:ext>
              </a:extLst>
            </p:cNvPr>
            <p:cNvGrpSpPr>
              <a:grpSpLocks/>
            </p:cNvGrpSpPr>
            <p:nvPr/>
          </p:nvGrpSpPr>
          <p:grpSpPr bwMode="auto">
            <a:xfrm>
              <a:off x="12552504" y="5311482"/>
              <a:ext cx="986752" cy="182532"/>
              <a:chOff x="5893" y="3385"/>
              <a:chExt cx="466" cy="115"/>
            </a:xfrm>
          </p:grpSpPr>
          <p:sp>
            <p:nvSpPr>
              <p:cNvPr id="44" name="Rectangle 54">
                <a:extLst>
                  <a:ext uri="{FF2B5EF4-FFF2-40B4-BE49-F238E27FC236}">
                    <a16:creationId xmlns:a16="http://schemas.microsoft.com/office/drawing/2014/main" id="{7046B9B8-80D0-6842-A28C-1DE720B1649E}"/>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5">
                <a:extLst>
                  <a:ext uri="{FF2B5EF4-FFF2-40B4-BE49-F238E27FC236}">
                    <a16:creationId xmlns:a16="http://schemas.microsoft.com/office/drawing/2014/main" id="{DFB46E3F-577F-A443-9D38-66F2551A2AE1}"/>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6">
                <a:extLst>
                  <a:ext uri="{FF2B5EF4-FFF2-40B4-BE49-F238E27FC236}">
                    <a16:creationId xmlns:a16="http://schemas.microsoft.com/office/drawing/2014/main" id="{5BB60424-1F33-B749-976F-95068189AC50}"/>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7">
                <a:extLst>
                  <a:ext uri="{FF2B5EF4-FFF2-40B4-BE49-F238E27FC236}">
                    <a16:creationId xmlns:a16="http://schemas.microsoft.com/office/drawing/2014/main" id="{31B97A60-BD9D-F649-9FAF-E8E1B1664208}"/>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58">
              <a:extLst>
                <a:ext uri="{FF2B5EF4-FFF2-40B4-BE49-F238E27FC236}">
                  <a16:creationId xmlns:a16="http://schemas.microsoft.com/office/drawing/2014/main" id="{D66E61C3-3C4E-4A4E-B7B4-2EF998A9A5D3}"/>
                </a:ext>
              </a:extLst>
            </p:cNvPr>
            <p:cNvGrpSpPr>
              <a:grpSpLocks/>
            </p:cNvGrpSpPr>
            <p:nvPr/>
          </p:nvGrpSpPr>
          <p:grpSpPr bwMode="auto">
            <a:xfrm>
              <a:off x="12552504" y="5527346"/>
              <a:ext cx="986752" cy="182532"/>
              <a:chOff x="5893" y="3521"/>
              <a:chExt cx="466" cy="115"/>
            </a:xfrm>
          </p:grpSpPr>
          <p:sp>
            <p:nvSpPr>
              <p:cNvPr id="40" name="Rectangle 59">
                <a:extLst>
                  <a:ext uri="{FF2B5EF4-FFF2-40B4-BE49-F238E27FC236}">
                    <a16:creationId xmlns:a16="http://schemas.microsoft.com/office/drawing/2014/main" id="{BE45F213-4FDC-7E45-9034-88CC6D81BA9C}"/>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0">
                <a:extLst>
                  <a:ext uri="{FF2B5EF4-FFF2-40B4-BE49-F238E27FC236}">
                    <a16:creationId xmlns:a16="http://schemas.microsoft.com/office/drawing/2014/main" id="{FECB823D-4D91-5D43-A1D1-CBE60843ADAD}"/>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1">
                <a:extLst>
                  <a:ext uri="{FF2B5EF4-FFF2-40B4-BE49-F238E27FC236}">
                    <a16:creationId xmlns:a16="http://schemas.microsoft.com/office/drawing/2014/main" id="{868D430A-C125-1E43-AE32-68E04F8481EC}"/>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2">
                <a:extLst>
                  <a:ext uri="{FF2B5EF4-FFF2-40B4-BE49-F238E27FC236}">
                    <a16:creationId xmlns:a16="http://schemas.microsoft.com/office/drawing/2014/main" id="{1820C13F-C8F8-CC40-B269-275BE65FEEC7}"/>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63">
              <a:extLst>
                <a:ext uri="{FF2B5EF4-FFF2-40B4-BE49-F238E27FC236}">
                  <a16:creationId xmlns:a16="http://schemas.microsoft.com/office/drawing/2014/main" id="{BE5BFFE5-AD9D-9849-8657-F76D1A986048}"/>
                </a:ext>
              </a:extLst>
            </p:cNvPr>
            <p:cNvGrpSpPr>
              <a:grpSpLocks/>
            </p:cNvGrpSpPr>
            <p:nvPr/>
          </p:nvGrpSpPr>
          <p:grpSpPr bwMode="auto">
            <a:xfrm>
              <a:off x="12552504" y="5743210"/>
              <a:ext cx="986752" cy="182532"/>
              <a:chOff x="5893" y="3657"/>
              <a:chExt cx="466" cy="115"/>
            </a:xfrm>
          </p:grpSpPr>
          <p:sp>
            <p:nvSpPr>
              <p:cNvPr id="36" name="Rectangle 64">
                <a:extLst>
                  <a:ext uri="{FF2B5EF4-FFF2-40B4-BE49-F238E27FC236}">
                    <a16:creationId xmlns:a16="http://schemas.microsoft.com/office/drawing/2014/main" id="{7826CEF3-EE0B-1E4E-8BB7-1FF17682A078}"/>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65">
                <a:extLst>
                  <a:ext uri="{FF2B5EF4-FFF2-40B4-BE49-F238E27FC236}">
                    <a16:creationId xmlns:a16="http://schemas.microsoft.com/office/drawing/2014/main" id="{C052016F-7959-5643-91F5-F8B6A02A01B1}"/>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66">
                <a:extLst>
                  <a:ext uri="{FF2B5EF4-FFF2-40B4-BE49-F238E27FC236}">
                    <a16:creationId xmlns:a16="http://schemas.microsoft.com/office/drawing/2014/main" id="{2C339746-991D-7D45-88A1-F60A50EC1132}"/>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7">
                <a:extLst>
                  <a:ext uri="{FF2B5EF4-FFF2-40B4-BE49-F238E27FC236}">
                    <a16:creationId xmlns:a16="http://schemas.microsoft.com/office/drawing/2014/main" id="{ECFC67C1-5304-0548-A6A8-F99C2DAF4E2A}"/>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68">
              <a:extLst>
                <a:ext uri="{FF2B5EF4-FFF2-40B4-BE49-F238E27FC236}">
                  <a16:creationId xmlns:a16="http://schemas.microsoft.com/office/drawing/2014/main" id="{C53129DB-E467-914F-A48B-966552D9A422}"/>
                </a:ext>
              </a:extLst>
            </p:cNvPr>
            <p:cNvGrpSpPr>
              <a:grpSpLocks/>
            </p:cNvGrpSpPr>
            <p:nvPr/>
          </p:nvGrpSpPr>
          <p:grpSpPr bwMode="auto">
            <a:xfrm>
              <a:off x="12552504" y="6103513"/>
              <a:ext cx="986752" cy="182532"/>
              <a:chOff x="5893" y="3884"/>
              <a:chExt cx="466" cy="115"/>
            </a:xfrm>
          </p:grpSpPr>
          <p:sp>
            <p:nvSpPr>
              <p:cNvPr id="32" name="Rectangle 69">
                <a:extLst>
                  <a:ext uri="{FF2B5EF4-FFF2-40B4-BE49-F238E27FC236}">
                    <a16:creationId xmlns:a16="http://schemas.microsoft.com/office/drawing/2014/main" id="{6B9C2C4E-4CCE-BC44-9ADC-2525AE2E3D29}"/>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0">
                <a:extLst>
                  <a:ext uri="{FF2B5EF4-FFF2-40B4-BE49-F238E27FC236}">
                    <a16:creationId xmlns:a16="http://schemas.microsoft.com/office/drawing/2014/main" id="{DB1C86C7-4EA1-6441-A225-68998D5674E3}"/>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1">
                <a:extLst>
                  <a:ext uri="{FF2B5EF4-FFF2-40B4-BE49-F238E27FC236}">
                    <a16:creationId xmlns:a16="http://schemas.microsoft.com/office/drawing/2014/main" id="{FCBBB7FE-9BE9-E049-89E0-F1285E932D4A}"/>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2">
                <a:extLst>
                  <a:ext uri="{FF2B5EF4-FFF2-40B4-BE49-F238E27FC236}">
                    <a16:creationId xmlns:a16="http://schemas.microsoft.com/office/drawing/2014/main" id="{1DC2E91C-1438-A640-9C05-A3F90F43226F}"/>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73">
              <a:extLst>
                <a:ext uri="{FF2B5EF4-FFF2-40B4-BE49-F238E27FC236}">
                  <a16:creationId xmlns:a16="http://schemas.microsoft.com/office/drawing/2014/main" id="{DDC5E06E-5A72-E246-84AE-52764DC5A0F1}"/>
                </a:ext>
              </a:extLst>
            </p:cNvPr>
            <p:cNvGrpSpPr>
              <a:grpSpLocks/>
            </p:cNvGrpSpPr>
            <p:nvPr/>
          </p:nvGrpSpPr>
          <p:grpSpPr bwMode="auto">
            <a:xfrm>
              <a:off x="12552504" y="6328901"/>
              <a:ext cx="986752" cy="182532"/>
              <a:chOff x="5893" y="4026"/>
              <a:chExt cx="466" cy="115"/>
            </a:xfrm>
          </p:grpSpPr>
          <p:sp>
            <p:nvSpPr>
              <p:cNvPr id="28" name="Rectangle 74">
                <a:extLst>
                  <a:ext uri="{FF2B5EF4-FFF2-40B4-BE49-F238E27FC236}">
                    <a16:creationId xmlns:a16="http://schemas.microsoft.com/office/drawing/2014/main" id="{6A6CC6D6-F550-5C46-9375-58ECB4F88A65}"/>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75">
                <a:extLst>
                  <a:ext uri="{FF2B5EF4-FFF2-40B4-BE49-F238E27FC236}">
                    <a16:creationId xmlns:a16="http://schemas.microsoft.com/office/drawing/2014/main" id="{83CD9F01-CDD5-3041-ABCE-FF6F01F13B72}"/>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76">
                <a:extLst>
                  <a:ext uri="{FF2B5EF4-FFF2-40B4-BE49-F238E27FC236}">
                    <a16:creationId xmlns:a16="http://schemas.microsoft.com/office/drawing/2014/main" id="{B8F6DD69-6C3C-C742-A5E0-5B88AC7C5889}"/>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7">
                <a:extLst>
                  <a:ext uri="{FF2B5EF4-FFF2-40B4-BE49-F238E27FC236}">
                    <a16:creationId xmlns:a16="http://schemas.microsoft.com/office/drawing/2014/main" id="{237D8A76-FCD1-D045-BB70-1D0A3C60459D}"/>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78">
              <a:extLst>
                <a:ext uri="{FF2B5EF4-FFF2-40B4-BE49-F238E27FC236}">
                  <a16:creationId xmlns:a16="http://schemas.microsoft.com/office/drawing/2014/main" id="{9A437C3E-C226-5C45-A35A-9D50902217E4}"/>
                </a:ext>
              </a:extLst>
            </p:cNvPr>
            <p:cNvGrpSpPr>
              <a:grpSpLocks/>
            </p:cNvGrpSpPr>
            <p:nvPr/>
          </p:nvGrpSpPr>
          <p:grpSpPr bwMode="auto">
            <a:xfrm>
              <a:off x="12552504" y="6552703"/>
              <a:ext cx="986752" cy="182532"/>
              <a:chOff x="5893" y="4167"/>
              <a:chExt cx="466" cy="115"/>
            </a:xfrm>
          </p:grpSpPr>
          <p:sp>
            <p:nvSpPr>
              <p:cNvPr id="24" name="Rectangle 79">
                <a:extLst>
                  <a:ext uri="{FF2B5EF4-FFF2-40B4-BE49-F238E27FC236}">
                    <a16:creationId xmlns:a16="http://schemas.microsoft.com/office/drawing/2014/main" id="{181B9BC8-6CED-9743-9687-1556627938B0}"/>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80">
                <a:extLst>
                  <a:ext uri="{FF2B5EF4-FFF2-40B4-BE49-F238E27FC236}">
                    <a16:creationId xmlns:a16="http://schemas.microsoft.com/office/drawing/2014/main" id="{E269C42A-66E0-0947-B244-87EDDDF29320}"/>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81">
                <a:extLst>
                  <a:ext uri="{FF2B5EF4-FFF2-40B4-BE49-F238E27FC236}">
                    <a16:creationId xmlns:a16="http://schemas.microsoft.com/office/drawing/2014/main" id="{EB300891-4FB0-4B44-ACA7-ED754B2268C9}"/>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2">
                <a:extLst>
                  <a:ext uri="{FF2B5EF4-FFF2-40B4-BE49-F238E27FC236}">
                    <a16:creationId xmlns:a16="http://schemas.microsoft.com/office/drawing/2014/main" id="{56D134E8-9929-3845-BECE-EB3095DE42C5}"/>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7" name="Rectangle 83">
            <a:extLst>
              <a:ext uri="{FF2B5EF4-FFF2-40B4-BE49-F238E27FC236}">
                <a16:creationId xmlns:a16="http://schemas.microsoft.com/office/drawing/2014/main" id="{37532047-75A7-FB4D-9FE7-6B09517D70DF}"/>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9" name="Rectangle 84">
            <a:extLst>
              <a:ext uri="{FF2B5EF4-FFF2-40B4-BE49-F238E27FC236}">
                <a16:creationId xmlns:a16="http://schemas.microsoft.com/office/drawing/2014/main" id="{CA7A008C-A143-8E41-856F-FA340A80C893}"/>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
        <p:nvSpPr>
          <p:cNvPr id="84" name="TextBox 2">
            <a:extLst>
              <a:ext uri="{FF2B5EF4-FFF2-40B4-BE49-F238E27FC236}">
                <a16:creationId xmlns:a16="http://schemas.microsoft.com/office/drawing/2014/main" id="{D4710E73-A22E-4C4B-A7F8-0C151EE14B19}"/>
              </a:ext>
            </a:extLst>
          </p:cNvPr>
          <p:cNvSpPr txBox="1"/>
          <p:nvPr userDrawn="1"/>
        </p:nvSpPr>
        <p:spPr>
          <a:xfrm>
            <a:off x="683443" y="6469851"/>
            <a:ext cx="2858305"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tx1"/>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200" dirty="0">
              <a:solidFill>
                <a:schemeClr val="tx1"/>
              </a:solidFill>
              <a:latin typeface="Futura Medium" panose="020B0602020204020303" pitchFamily="34" charset="-79"/>
              <a:ea typeface="微软雅黑" panose="020B0503020204020204" pitchFamily="34" charset="-122"/>
              <a:cs typeface="Futura Medium" panose="020B0602020204020303" pitchFamily="34" charset="-79"/>
            </a:endParaRPr>
          </a:p>
        </p:txBody>
      </p:sp>
      <p:sp>
        <p:nvSpPr>
          <p:cNvPr id="85" name="TextBox 3">
            <a:extLst>
              <a:ext uri="{FF2B5EF4-FFF2-40B4-BE49-F238E27FC236}">
                <a16:creationId xmlns:a16="http://schemas.microsoft.com/office/drawing/2014/main" id="{B57F91F8-B407-C746-926B-9CC2204613C8}"/>
              </a:ext>
            </a:extLst>
          </p:cNvPr>
          <p:cNvSpPr txBox="1"/>
          <p:nvPr userDrawn="1"/>
        </p:nvSpPr>
        <p:spPr>
          <a:xfrm>
            <a:off x="409749" y="6542628"/>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rgbClr val="1D1D1B"/>
                </a:solidFill>
                <a:latin typeface="Arial" panose="020B0604020202020204" pitchFamily="34" charset="0"/>
                <a:ea typeface="华文细黑" pitchFamily="2" charset="-122"/>
                <a:cs typeface="Arial" panose="020B0604020202020204" pitchFamily="34" charset="0"/>
              </a:rPr>
              <a:pPr defTabSz="890204" fontAlgn="auto">
                <a:spcBef>
                  <a:spcPts val="0"/>
                </a:spcBef>
                <a:spcAft>
                  <a:spcPts val="0"/>
                </a:spcAft>
                <a:defRPr/>
              </a:pPr>
              <a:t>‹#›</a:t>
            </a:fld>
            <a:endParaRPr lang="en-US" sz="974" dirty="0">
              <a:solidFill>
                <a:srgbClr val="1D1D1B"/>
              </a:solidFill>
              <a:latin typeface="Arial" panose="020B0604020202020204" pitchFamily="34" charset="0"/>
              <a:ea typeface="华文细黑" pitchFamily="2" charset="-122"/>
              <a:cs typeface="Arial" panose="020B0604020202020204" pitchFamily="34" charset="0"/>
            </a:endParaRPr>
          </a:p>
        </p:txBody>
      </p:sp>
      <p:sp>
        <p:nvSpPr>
          <p:cNvPr id="86" name="副标题 2">
            <a:extLst>
              <a:ext uri="{FF2B5EF4-FFF2-40B4-BE49-F238E27FC236}">
                <a16:creationId xmlns:a16="http://schemas.microsoft.com/office/drawing/2014/main" id="{CA5BFA93-9360-E945-A9B9-7C4134754160}"/>
              </a:ext>
            </a:extLst>
          </p:cNvPr>
          <p:cNvSpPr txBox="1">
            <a:spLocks/>
          </p:cNvSpPr>
          <p:nvPr userDrawn="1"/>
        </p:nvSpPr>
        <p:spPr bwMode="auto">
          <a:xfrm>
            <a:off x="11210949" y="6421793"/>
            <a:ext cx="866902"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200" b="0" dirty="0">
                <a:solidFill>
                  <a:schemeClr val="bg1">
                    <a:lumMod val="65000"/>
                  </a:schemeClr>
                </a:solidFill>
                <a:latin typeface="Futura Medium" panose="020B0602020204020303" pitchFamily="34" charset="-79"/>
                <a:ea typeface="+mj-ea"/>
                <a:cs typeface="Futura Medium" panose="020B0602020204020303" pitchFamily="34" charset="-79"/>
              </a:rPr>
              <a:t>zomi</a:t>
            </a:r>
          </a:p>
        </p:txBody>
      </p:sp>
      <p:pic>
        <p:nvPicPr>
          <p:cNvPr id="87" name="图片 86">
            <a:extLst>
              <a:ext uri="{FF2B5EF4-FFF2-40B4-BE49-F238E27FC236}">
                <a16:creationId xmlns:a16="http://schemas.microsoft.com/office/drawing/2014/main" id="{4908BE4B-E8B9-CC4B-8130-3A348EC16B11}"/>
              </a:ext>
            </a:extLst>
          </p:cNvPr>
          <p:cNvPicPr>
            <a:picLocks noChangeAspect="1"/>
          </p:cNvPicPr>
          <p:nvPr userDrawn="1"/>
        </p:nvPicPr>
        <p:blipFill>
          <a:blip r:embed="rId6" cstate="print">
            <a:alphaModFix amt="70000"/>
            <a:extLst>
              <a:ext uri="{28A0092B-C50C-407E-A947-70E740481C1C}">
                <a14:useLocalDpi xmlns:a14="http://schemas.microsoft.com/office/drawing/2010/main"/>
              </a:ext>
            </a:extLst>
          </a:blip>
          <a:stretch>
            <a:fillRect/>
          </a:stretch>
        </p:blipFill>
        <p:spPr>
          <a:xfrm>
            <a:off x="11210949" y="6545584"/>
            <a:ext cx="144000" cy="144000"/>
          </a:xfrm>
          <a:prstGeom prst="ellipse">
            <a:avLst/>
          </a:prstGeom>
          <a:ln w="28575" cap="rnd">
            <a:solidFill>
              <a:schemeClr val="bg1"/>
            </a:solidFill>
            <a:prstDash val="solid"/>
          </a:ln>
          <a:effectLst/>
        </p:spPr>
      </p:pic>
    </p:spTree>
    <p:extLst>
      <p:ext uri="{BB962C8B-B14F-4D97-AF65-F5344CB8AC3E}">
        <p14:creationId xmlns:p14="http://schemas.microsoft.com/office/powerpoint/2010/main" val="3761959715"/>
      </p:ext>
    </p:extLst>
  </p:cSld>
  <p:clrMap bg1="lt1" tx1="dk1" bg2="lt2" tx2="dk2" accent1="accent1" accent2="accent2" accent3="accent3" accent4="accent4" accent5="accent5" accent6="accent6" hlink="hlink" folHlink="folHlink"/>
  <p:sldLayoutIdLst>
    <p:sldLayoutId id="2147483883"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990000"/>
          </a:solidFill>
          <a:latin typeface="+mj-lt"/>
          <a:ea typeface="+mj-ea"/>
          <a:cs typeface="+mj-cs"/>
        </a:defRPr>
      </a:lvl1pPr>
      <a:lvl2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2pPr>
      <a:lvl3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3pPr>
      <a:lvl4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4pPr>
      <a:lvl5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0" fontAlgn="base" hangingPunct="0">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0" fontAlgn="base" hangingPunct="0">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0" fontAlgn="base" hangingPunct="0">
        <a:spcBef>
          <a:spcPct val="20000"/>
        </a:spcBef>
        <a:spcAft>
          <a:spcPct val="0"/>
        </a:spcAft>
        <a:buChar char="–"/>
        <a:defRPr sz="2133">
          <a:solidFill>
            <a:schemeClr val="tx1"/>
          </a:solidFill>
          <a:latin typeface="+mn-lt"/>
          <a:ea typeface="+mn-ea"/>
          <a:cs typeface="+mn-cs"/>
        </a:defRPr>
      </a:lvl4pPr>
      <a:lvl5pPr marL="2742308" indent="-304701" algn="l" rtl="0" eaLnBrk="0" fontAlgn="base" hangingPunct="0">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6.tiff"/><Relationship Id="rId7" Type="http://schemas.openxmlformats.org/officeDocument/2006/relationships/image" Target="../media/image20.tiff"/><Relationship Id="rId2" Type="http://schemas.openxmlformats.org/officeDocument/2006/relationships/image" Target="../media/image15.tiff"/><Relationship Id="rId1" Type="http://schemas.openxmlformats.org/officeDocument/2006/relationships/slideLayout" Target="../slideLayouts/slideLayout8.xml"/><Relationship Id="rId6" Type="http://schemas.openxmlformats.org/officeDocument/2006/relationships/image" Target="../media/image19.tiff"/><Relationship Id="rId5" Type="http://schemas.openxmlformats.org/officeDocument/2006/relationships/image" Target="../media/image18.tiff"/><Relationship Id="rId4" Type="http://schemas.openxmlformats.org/officeDocument/2006/relationships/image" Target="../media/image17.tiff"/></Relationships>
</file>

<file path=ppt/slides/_rels/slide11.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image" Target="../media/image22.tiff"/><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23.tiff"/><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hyperlink" Target="https://www.eet-china.com/news/202208100913.html" TargetMode="External"/><Relationship Id="rId2" Type="http://schemas.openxmlformats.org/officeDocument/2006/relationships/hyperlink" Target="https://zhuanlan.zhihu.com/p/551888300" TargetMode="External"/><Relationship Id="rId1" Type="http://schemas.openxmlformats.org/officeDocument/2006/relationships/slideLayout" Target="../slideLayouts/slideLayout5.xml"/><Relationship Id="rId6" Type="http://schemas.openxmlformats.org/officeDocument/2006/relationships/hyperlink" Target="https://www.zhihu.com/question/547728200" TargetMode="External"/><Relationship Id="rId5" Type="http://schemas.openxmlformats.org/officeDocument/2006/relationships/hyperlink" Target="https://www.geekpark.net/news/306540" TargetMode="External"/><Relationship Id="rId4" Type="http://schemas.openxmlformats.org/officeDocument/2006/relationships/hyperlink" Target="https://zhidx.com/p/341643.html" TargetMode="Externa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827E02BA-B9E9-D14A-8EE1-1626AA13B194}"/>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30665"/>
            <a:ext cx="12196763" cy="6796669"/>
          </a:xfrm>
          <a:prstGeom prst="rect">
            <a:avLst/>
          </a:prstGeom>
        </p:spPr>
      </p:pic>
      <p:sp>
        <p:nvSpPr>
          <p:cNvPr id="5" name="标题 1">
            <a:extLst>
              <a:ext uri="{FF2B5EF4-FFF2-40B4-BE49-F238E27FC236}">
                <a16:creationId xmlns:a16="http://schemas.microsoft.com/office/drawing/2014/main" id="{A136B9FB-8C56-4849-9DE5-8F81A2BCE4FE}"/>
              </a:ext>
            </a:extLst>
          </p:cNvPr>
          <p:cNvSpPr txBox="1">
            <a:spLocks/>
          </p:cNvSpPr>
          <p:nvPr/>
        </p:nvSpPr>
        <p:spPr>
          <a:xfrm>
            <a:off x="642766" y="5229200"/>
            <a:ext cx="3141050" cy="953563"/>
          </a:xfrm>
          <a:prstGeom prst="rect">
            <a:avLst/>
          </a:prstGeom>
          <a:noFill/>
        </p:spPr>
        <p:txBody>
          <a:bodyPr anchor="ctr">
            <a:noAutofit/>
          </a:bodyPr>
          <a:lstStyle>
            <a:lvl1pPr algn="l" rtl="0" eaLnBrk="0" fontAlgn="base" hangingPunct="0">
              <a:spcBef>
                <a:spcPct val="0"/>
              </a:spcBef>
              <a:spcAft>
                <a:spcPct val="0"/>
              </a:spcAft>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a:lstStyle>
          <a:p>
            <a:r>
              <a:rPr lang="en-US" altLang="zh-CN" sz="6600"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AI</a:t>
            </a:r>
            <a:r>
              <a:rPr lang="en-US" sz="6600"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 </a:t>
            </a:r>
            <a:r>
              <a:rPr lang="zh-CN" altLang="en-US" sz="6600"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芯片</a:t>
            </a:r>
          </a:p>
        </p:txBody>
      </p:sp>
      <p:sp>
        <p:nvSpPr>
          <p:cNvPr id="7" name="标题 1">
            <a:extLst>
              <a:ext uri="{FF2B5EF4-FFF2-40B4-BE49-F238E27FC236}">
                <a16:creationId xmlns:a16="http://schemas.microsoft.com/office/drawing/2014/main" id="{E62DAEEC-EAA1-EF4E-9FB3-AF506CB8CCFB}"/>
              </a:ext>
            </a:extLst>
          </p:cNvPr>
          <p:cNvSpPr txBox="1">
            <a:spLocks/>
          </p:cNvSpPr>
          <p:nvPr/>
        </p:nvSpPr>
        <p:spPr>
          <a:xfrm>
            <a:off x="642766" y="548680"/>
            <a:ext cx="8388932" cy="1872208"/>
          </a:xfrm>
          <a:prstGeom prst="rect">
            <a:avLst/>
          </a:prstGeom>
          <a:noFill/>
          <a:ln>
            <a:noFill/>
          </a:ln>
        </p:spPr>
        <p:txBody>
          <a:bodyPr anchor="ctr">
            <a:noAutofit/>
          </a:bodyPr>
          <a:lst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a:lstStyle>
          <a:p>
            <a:r>
              <a:rPr lang="zh-CN" altLang="en-US" sz="8800" dirty="0">
                <a:solidFill>
                  <a:schemeClr val="bg1"/>
                </a:solidFill>
              </a:rPr>
              <a:t>燧原科技</a:t>
            </a:r>
            <a:endParaRPr lang="en-US" altLang="zh-CN" sz="8800" dirty="0">
              <a:solidFill>
                <a:schemeClr val="bg1"/>
              </a:solidFill>
            </a:endParaRPr>
          </a:p>
        </p:txBody>
      </p:sp>
      <p:sp>
        <p:nvSpPr>
          <p:cNvPr id="10" name="副标题 2">
            <a:extLst>
              <a:ext uri="{FF2B5EF4-FFF2-40B4-BE49-F238E27FC236}">
                <a16:creationId xmlns:a16="http://schemas.microsoft.com/office/drawing/2014/main" id="{E56B4F6E-FECB-E343-9954-20CF1E642EC3}"/>
              </a:ext>
            </a:extLst>
          </p:cNvPr>
          <p:cNvSpPr>
            <a:spLocks noGrp="1"/>
          </p:cNvSpPr>
          <p:nvPr>
            <p:ph type="subTitle" idx="1"/>
          </p:nvPr>
        </p:nvSpPr>
        <p:spPr>
          <a:xfrm>
            <a:off x="1567905" y="4389312"/>
            <a:ext cx="2116161" cy="720081"/>
          </a:xfrm>
          <a:prstGeom prst="rect">
            <a:avLst/>
          </a:prstGeom>
        </p:spPr>
        <p:txBody>
          <a:bodyPr anchor="ctr"/>
          <a:lstStyle/>
          <a:p>
            <a:pPr marL="0" indent="0">
              <a:lnSpc>
                <a:spcPct val="100000"/>
              </a:lnSpc>
              <a:buNone/>
            </a:pPr>
            <a:r>
              <a:rPr lang="en-US" altLang="zh-CN" sz="6600" b="1" dirty="0">
                <a:solidFill>
                  <a:schemeClr val="bg1"/>
                </a:solidFill>
                <a:latin typeface="GEETYPE-SkyGB-Flash Reguar" panose="02010604000000000000" pitchFamily="2" charset="-122"/>
                <a:ea typeface="GEETYPE-SkyGB-Flash Reguar" panose="02010604000000000000" pitchFamily="2" charset="-122"/>
              </a:rPr>
              <a:t>ZOMI</a:t>
            </a:r>
            <a:endParaRPr lang="zh-CN" altLang="en-US" sz="6600" b="1" dirty="0">
              <a:solidFill>
                <a:schemeClr val="bg1"/>
              </a:solidFill>
              <a:latin typeface="GEETYPE-SkyGB-Flash Reguar" panose="02010604000000000000" pitchFamily="2" charset="-122"/>
              <a:ea typeface="GEETYPE-SkyGB-Flash Reguar" panose="02010604000000000000" pitchFamily="2" charset="-122"/>
            </a:endParaRPr>
          </a:p>
        </p:txBody>
      </p:sp>
      <p:pic>
        <p:nvPicPr>
          <p:cNvPr id="11" name="图片 10">
            <a:extLst>
              <a:ext uri="{FF2B5EF4-FFF2-40B4-BE49-F238E27FC236}">
                <a16:creationId xmlns:a16="http://schemas.microsoft.com/office/drawing/2014/main" id="{242D932B-D6DE-0C4E-B3BF-BDAD8A2A768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12656" y="4389312"/>
            <a:ext cx="636527" cy="636527"/>
          </a:xfrm>
          <a:prstGeom prst="ellipse">
            <a:avLst/>
          </a:prstGeom>
          <a:ln w="28575" cap="rnd">
            <a:solidFill>
              <a:schemeClr val="bg1"/>
            </a:solidFill>
            <a:prstDash val="solid"/>
          </a:ln>
          <a:effectLst/>
        </p:spPr>
      </p:pic>
    </p:spTree>
    <p:extLst>
      <p:ext uri="{BB962C8B-B14F-4D97-AF65-F5344CB8AC3E}">
        <p14:creationId xmlns:p14="http://schemas.microsoft.com/office/powerpoint/2010/main" val="11086824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82748DFD-231C-6645-B7DC-B8249D1E2AA1}"/>
              </a:ext>
            </a:extLst>
          </p:cNvPr>
          <p:cNvSpPr>
            <a:spLocks noGrp="1"/>
          </p:cNvSpPr>
          <p:nvPr>
            <p:ph type="title"/>
          </p:nvPr>
        </p:nvSpPr>
        <p:spPr/>
        <p:txBody>
          <a:bodyPr/>
          <a:lstStyle/>
          <a:p>
            <a:r>
              <a:rPr lang="zh-CN" altLang="en-US" dirty="0"/>
              <a:t>云端</a:t>
            </a:r>
            <a:r>
              <a:rPr lang="en-US" altLang="zh-CN" dirty="0"/>
              <a:t>AI</a:t>
            </a:r>
            <a:r>
              <a:rPr lang="zh-CN" altLang="en-US" dirty="0"/>
              <a:t>产品路线图</a:t>
            </a:r>
          </a:p>
        </p:txBody>
      </p:sp>
      <p:sp>
        <p:nvSpPr>
          <p:cNvPr id="11" name="矩形 10">
            <a:extLst>
              <a:ext uri="{FF2B5EF4-FFF2-40B4-BE49-F238E27FC236}">
                <a16:creationId xmlns:a16="http://schemas.microsoft.com/office/drawing/2014/main" id="{0D0DA1A5-2317-7643-B271-0DCACB16B167}"/>
              </a:ext>
            </a:extLst>
          </p:cNvPr>
          <p:cNvSpPr/>
          <p:nvPr/>
        </p:nvSpPr>
        <p:spPr>
          <a:xfrm>
            <a:off x="623635" y="1628800"/>
            <a:ext cx="1005403" cy="1077218"/>
          </a:xfrm>
          <a:prstGeom prst="rect">
            <a:avLst/>
          </a:prstGeom>
        </p:spPr>
        <p:txBody>
          <a:bodyPr wrap="none">
            <a:spAutoFit/>
          </a:bodyPr>
          <a:lstStyle/>
          <a:p>
            <a:r>
              <a:rPr lang="zh-CN" altLang="en-US" sz="3200" b="1" dirty="0">
                <a:solidFill>
                  <a:srgbClr val="374154"/>
                </a:solidFill>
                <a:latin typeface="+mj-ea"/>
                <a:ea typeface="+mj-ea"/>
              </a:rPr>
              <a:t>云端</a:t>
            </a:r>
            <a:endParaRPr lang="en-US" altLang="zh-CN" sz="3200" b="1" dirty="0">
              <a:solidFill>
                <a:srgbClr val="374154"/>
              </a:solidFill>
              <a:latin typeface="+mj-ea"/>
              <a:ea typeface="+mj-ea"/>
            </a:endParaRPr>
          </a:p>
          <a:p>
            <a:r>
              <a:rPr lang="zh-CN" altLang="en-US" sz="3200" b="1" dirty="0">
                <a:solidFill>
                  <a:srgbClr val="374154"/>
                </a:solidFill>
                <a:latin typeface="+mj-ea"/>
                <a:ea typeface="+mj-ea"/>
              </a:rPr>
              <a:t>训练</a:t>
            </a:r>
          </a:p>
        </p:txBody>
      </p:sp>
      <p:sp>
        <p:nvSpPr>
          <p:cNvPr id="12" name="矩形 11">
            <a:extLst>
              <a:ext uri="{FF2B5EF4-FFF2-40B4-BE49-F238E27FC236}">
                <a16:creationId xmlns:a16="http://schemas.microsoft.com/office/drawing/2014/main" id="{95EEBA27-A772-4748-9962-7BCC7BFBAD82}"/>
              </a:ext>
            </a:extLst>
          </p:cNvPr>
          <p:cNvSpPr/>
          <p:nvPr/>
        </p:nvSpPr>
        <p:spPr>
          <a:xfrm>
            <a:off x="624533" y="4944070"/>
            <a:ext cx="1005403" cy="1077218"/>
          </a:xfrm>
          <a:prstGeom prst="rect">
            <a:avLst/>
          </a:prstGeom>
        </p:spPr>
        <p:txBody>
          <a:bodyPr wrap="none">
            <a:spAutoFit/>
          </a:bodyPr>
          <a:lstStyle/>
          <a:p>
            <a:r>
              <a:rPr lang="zh-CN" altLang="en-US" sz="3200" b="1" dirty="0">
                <a:solidFill>
                  <a:srgbClr val="374154"/>
                </a:solidFill>
                <a:latin typeface="+mj-ea"/>
                <a:ea typeface="+mj-ea"/>
              </a:rPr>
              <a:t>云端</a:t>
            </a:r>
            <a:endParaRPr lang="en-US" altLang="zh-CN" sz="3200" b="1" dirty="0">
              <a:solidFill>
                <a:srgbClr val="374154"/>
              </a:solidFill>
              <a:latin typeface="+mj-ea"/>
              <a:ea typeface="+mj-ea"/>
            </a:endParaRPr>
          </a:p>
          <a:p>
            <a:r>
              <a:rPr lang="zh-CN" altLang="en-US" sz="3200" b="1" dirty="0">
                <a:solidFill>
                  <a:srgbClr val="374154"/>
                </a:solidFill>
                <a:latin typeface="+mj-ea"/>
                <a:ea typeface="+mj-ea"/>
              </a:rPr>
              <a:t>推理</a:t>
            </a:r>
          </a:p>
        </p:txBody>
      </p:sp>
      <p:sp>
        <p:nvSpPr>
          <p:cNvPr id="13" name="矩形 12">
            <a:extLst>
              <a:ext uri="{FF2B5EF4-FFF2-40B4-BE49-F238E27FC236}">
                <a16:creationId xmlns:a16="http://schemas.microsoft.com/office/drawing/2014/main" id="{47C4DAA7-97ED-4043-A917-9F8E9C268C12}"/>
              </a:ext>
            </a:extLst>
          </p:cNvPr>
          <p:cNvSpPr/>
          <p:nvPr/>
        </p:nvSpPr>
        <p:spPr>
          <a:xfrm>
            <a:off x="1777901" y="3068960"/>
            <a:ext cx="2472152" cy="400110"/>
          </a:xfrm>
          <a:prstGeom prst="rect">
            <a:avLst/>
          </a:prstGeom>
        </p:spPr>
        <p:txBody>
          <a:bodyPr wrap="none">
            <a:spAutoFit/>
          </a:bodyPr>
          <a:lstStyle/>
          <a:p>
            <a:r>
              <a:rPr lang="zh-CN" altLang="en-US" sz="2000" b="1" dirty="0">
                <a:solidFill>
                  <a:srgbClr val="374154"/>
                </a:solidFill>
                <a:latin typeface="Gill Sans MT" panose="020B0502020104020203" pitchFamily="34" charset="0"/>
                <a:ea typeface="Microsoft YaHei" panose="020B0503020204020204" pitchFamily="34" charset="-122"/>
              </a:rPr>
              <a:t>板卡：云燧T10/T11</a:t>
            </a:r>
          </a:p>
        </p:txBody>
      </p:sp>
      <p:cxnSp>
        <p:nvCxnSpPr>
          <p:cNvPr id="14" name="直线箭头连接符 13">
            <a:extLst>
              <a:ext uri="{FF2B5EF4-FFF2-40B4-BE49-F238E27FC236}">
                <a16:creationId xmlns:a16="http://schemas.microsoft.com/office/drawing/2014/main" id="{61AC6715-E74A-B147-892E-714A0CE5BD77}"/>
              </a:ext>
            </a:extLst>
          </p:cNvPr>
          <p:cNvCxnSpPr>
            <a:cxnSpLocks/>
          </p:cNvCxnSpPr>
          <p:nvPr/>
        </p:nvCxnSpPr>
        <p:spPr bwMode="auto">
          <a:xfrm>
            <a:off x="623635" y="3756827"/>
            <a:ext cx="10657184" cy="0"/>
          </a:xfrm>
          <a:prstGeom prst="straightConnector1">
            <a:avLst/>
          </a:prstGeom>
          <a:noFill/>
          <a:ln w="57150" cap="flat" cmpd="sng" algn="ctr">
            <a:solidFill>
              <a:srgbClr val="C00000"/>
            </a:solidFill>
            <a:prstDash val="solid"/>
            <a:round/>
            <a:headEnd type="none" w="med" len="med"/>
            <a:tailEnd type="triangle"/>
          </a:ln>
          <a:effectLst/>
        </p:spPr>
      </p:cxnSp>
      <p:sp>
        <p:nvSpPr>
          <p:cNvPr id="8" name="矩形 7">
            <a:extLst>
              <a:ext uri="{FF2B5EF4-FFF2-40B4-BE49-F238E27FC236}">
                <a16:creationId xmlns:a16="http://schemas.microsoft.com/office/drawing/2014/main" id="{05F8F809-FFD2-8B40-B09F-29EE9A2236DC}"/>
              </a:ext>
            </a:extLst>
          </p:cNvPr>
          <p:cNvSpPr/>
          <p:nvPr/>
        </p:nvSpPr>
        <p:spPr>
          <a:xfrm>
            <a:off x="1887867" y="3964994"/>
            <a:ext cx="1907895" cy="400110"/>
          </a:xfrm>
          <a:prstGeom prst="rect">
            <a:avLst/>
          </a:prstGeom>
        </p:spPr>
        <p:txBody>
          <a:bodyPr wrap="none">
            <a:spAutoFit/>
          </a:bodyPr>
          <a:lstStyle/>
          <a:p>
            <a:r>
              <a:rPr lang="en-US" altLang="zh-CN" sz="2000" dirty="0">
                <a:latin typeface="Gill Sans MT" panose="020B0502020104020203" pitchFamily="34" charset="0"/>
              </a:rPr>
              <a:t>2019.09/2019.12</a:t>
            </a:r>
            <a:endParaRPr lang="zh-CN" altLang="en-US" sz="2000" dirty="0">
              <a:latin typeface="Gill Sans MT" panose="020B0502020104020203" pitchFamily="34" charset="0"/>
            </a:endParaRPr>
          </a:p>
        </p:txBody>
      </p:sp>
      <p:sp>
        <p:nvSpPr>
          <p:cNvPr id="16" name="椭圆 15">
            <a:extLst>
              <a:ext uri="{FF2B5EF4-FFF2-40B4-BE49-F238E27FC236}">
                <a16:creationId xmlns:a16="http://schemas.microsoft.com/office/drawing/2014/main" id="{0167B9D7-9807-184B-84E1-7FE6929D03E4}"/>
              </a:ext>
            </a:extLst>
          </p:cNvPr>
          <p:cNvSpPr/>
          <p:nvPr/>
        </p:nvSpPr>
        <p:spPr bwMode="auto">
          <a:xfrm>
            <a:off x="2690721" y="3605734"/>
            <a:ext cx="302187" cy="302187"/>
          </a:xfrm>
          <a:prstGeom prst="ellipse">
            <a:avLst/>
          </a:prstGeom>
          <a:solidFill>
            <a:schemeClr val="bg1"/>
          </a:solidFill>
          <a:ln w="381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sp>
        <p:nvSpPr>
          <p:cNvPr id="17" name="椭圆 16">
            <a:extLst>
              <a:ext uri="{FF2B5EF4-FFF2-40B4-BE49-F238E27FC236}">
                <a16:creationId xmlns:a16="http://schemas.microsoft.com/office/drawing/2014/main" id="{A9001E5D-066D-D747-9C69-D7A9DFF830BB}"/>
              </a:ext>
            </a:extLst>
          </p:cNvPr>
          <p:cNvSpPr/>
          <p:nvPr/>
        </p:nvSpPr>
        <p:spPr bwMode="auto">
          <a:xfrm>
            <a:off x="5156250" y="3611470"/>
            <a:ext cx="302187" cy="302187"/>
          </a:xfrm>
          <a:prstGeom prst="ellipse">
            <a:avLst/>
          </a:prstGeom>
          <a:solidFill>
            <a:schemeClr val="bg1"/>
          </a:solidFill>
          <a:ln w="381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sp>
        <p:nvSpPr>
          <p:cNvPr id="20" name="矩形 19">
            <a:extLst>
              <a:ext uri="{FF2B5EF4-FFF2-40B4-BE49-F238E27FC236}">
                <a16:creationId xmlns:a16="http://schemas.microsoft.com/office/drawing/2014/main" id="{15E299DD-BF7F-8140-A1F7-5142A1FCD071}"/>
              </a:ext>
            </a:extLst>
          </p:cNvPr>
          <p:cNvSpPr/>
          <p:nvPr/>
        </p:nvSpPr>
        <p:spPr>
          <a:xfrm>
            <a:off x="4802237" y="3964994"/>
            <a:ext cx="1010213" cy="400110"/>
          </a:xfrm>
          <a:prstGeom prst="rect">
            <a:avLst/>
          </a:prstGeom>
        </p:spPr>
        <p:txBody>
          <a:bodyPr wrap="none">
            <a:spAutoFit/>
          </a:bodyPr>
          <a:lstStyle/>
          <a:p>
            <a:r>
              <a:rPr lang="en-US" altLang="zh-CN" sz="2000" dirty="0">
                <a:latin typeface="Gill Sans MT" panose="020B0502020104020203" pitchFamily="34" charset="0"/>
              </a:rPr>
              <a:t>2020.12</a:t>
            </a:r>
            <a:endParaRPr lang="zh-CN" altLang="en-US" sz="2000" dirty="0">
              <a:latin typeface="Gill Sans MT" panose="020B0502020104020203" pitchFamily="34" charset="0"/>
            </a:endParaRPr>
          </a:p>
        </p:txBody>
      </p:sp>
      <p:sp>
        <p:nvSpPr>
          <p:cNvPr id="18" name="椭圆 17">
            <a:extLst>
              <a:ext uri="{FF2B5EF4-FFF2-40B4-BE49-F238E27FC236}">
                <a16:creationId xmlns:a16="http://schemas.microsoft.com/office/drawing/2014/main" id="{805756AE-5E0D-ED45-AE9C-B3BC473244A8}"/>
              </a:ext>
            </a:extLst>
          </p:cNvPr>
          <p:cNvSpPr/>
          <p:nvPr/>
        </p:nvSpPr>
        <p:spPr bwMode="auto">
          <a:xfrm>
            <a:off x="7748538" y="3618100"/>
            <a:ext cx="302187" cy="302187"/>
          </a:xfrm>
          <a:prstGeom prst="ellipse">
            <a:avLst/>
          </a:prstGeom>
          <a:solidFill>
            <a:schemeClr val="bg1"/>
          </a:solidFill>
          <a:ln w="381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sp>
        <p:nvSpPr>
          <p:cNvPr id="21" name="矩形 20">
            <a:extLst>
              <a:ext uri="{FF2B5EF4-FFF2-40B4-BE49-F238E27FC236}">
                <a16:creationId xmlns:a16="http://schemas.microsoft.com/office/drawing/2014/main" id="{8985B406-8941-8E42-BA0E-6152B0D8FD0B}"/>
              </a:ext>
            </a:extLst>
          </p:cNvPr>
          <p:cNvSpPr/>
          <p:nvPr/>
        </p:nvSpPr>
        <p:spPr>
          <a:xfrm>
            <a:off x="7394525" y="3964994"/>
            <a:ext cx="1010213" cy="400110"/>
          </a:xfrm>
          <a:prstGeom prst="rect">
            <a:avLst/>
          </a:prstGeom>
        </p:spPr>
        <p:txBody>
          <a:bodyPr wrap="none">
            <a:spAutoFit/>
          </a:bodyPr>
          <a:lstStyle/>
          <a:p>
            <a:r>
              <a:rPr lang="en-US" altLang="zh-CN" sz="2000" dirty="0">
                <a:latin typeface="Gill Sans MT" panose="020B0502020104020203" pitchFamily="34" charset="0"/>
              </a:rPr>
              <a:t>2021.07</a:t>
            </a:r>
            <a:endParaRPr lang="zh-CN" altLang="en-US" sz="2000" dirty="0">
              <a:latin typeface="Gill Sans MT" panose="020B0502020104020203" pitchFamily="34" charset="0"/>
            </a:endParaRPr>
          </a:p>
        </p:txBody>
      </p:sp>
      <p:sp>
        <p:nvSpPr>
          <p:cNvPr id="19" name="椭圆 18">
            <a:extLst>
              <a:ext uri="{FF2B5EF4-FFF2-40B4-BE49-F238E27FC236}">
                <a16:creationId xmlns:a16="http://schemas.microsoft.com/office/drawing/2014/main" id="{2DE7E8D5-3D2B-BE46-88B6-C3C62F7B9F1F}"/>
              </a:ext>
            </a:extLst>
          </p:cNvPr>
          <p:cNvSpPr/>
          <p:nvPr/>
        </p:nvSpPr>
        <p:spPr bwMode="auto">
          <a:xfrm>
            <a:off x="10280433" y="3605734"/>
            <a:ext cx="302187" cy="302187"/>
          </a:xfrm>
          <a:prstGeom prst="ellipse">
            <a:avLst/>
          </a:prstGeom>
          <a:solidFill>
            <a:schemeClr val="bg1"/>
          </a:solidFill>
          <a:ln w="381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sp>
        <p:nvSpPr>
          <p:cNvPr id="22" name="矩形 21">
            <a:extLst>
              <a:ext uri="{FF2B5EF4-FFF2-40B4-BE49-F238E27FC236}">
                <a16:creationId xmlns:a16="http://schemas.microsoft.com/office/drawing/2014/main" id="{FE5B3DF3-7047-794B-87BB-75A25FC35942}"/>
              </a:ext>
            </a:extLst>
          </p:cNvPr>
          <p:cNvSpPr/>
          <p:nvPr/>
        </p:nvSpPr>
        <p:spPr>
          <a:xfrm>
            <a:off x="9926420" y="3964994"/>
            <a:ext cx="1010213" cy="400110"/>
          </a:xfrm>
          <a:prstGeom prst="rect">
            <a:avLst/>
          </a:prstGeom>
        </p:spPr>
        <p:txBody>
          <a:bodyPr wrap="none">
            <a:spAutoFit/>
          </a:bodyPr>
          <a:lstStyle/>
          <a:p>
            <a:r>
              <a:rPr lang="en-US" altLang="zh-CN" sz="2000" dirty="0">
                <a:latin typeface="Gill Sans MT" panose="020B0502020104020203" pitchFamily="34" charset="0"/>
              </a:rPr>
              <a:t>2021.12</a:t>
            </a:r>
            <a:endParaRPr lang="zh-CN" altLang="en-US" sz="2000" dirty="0">
              <a:latin typeface="Gill Sans MT" panose="020B0502020104020203" pitchFamily="34" charset="0"/>
            </a:endParaRPr>
          </a:p>
        </p:txBody>
      </p:sp>
      <p:pic>
        <p:nvPicPr>
          <p:cNvPr id="23" name="图片 22">
            <a:extLst>
              <a:ext uri="{FF2B5EF4-FFF2-40B4-BE49-F238E27FC236}">
                <a16:creationId xmlns:a16="http://schemas.microsoft.com/office/drawing/2014/main" id="{750F755E-44DD-F443-A18F-0FFCD7A06FA0}"/>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2196025" y="1127646"/>
            <a:ext cx="1893463" cy="1901555"/>
          </a:xfrm>
          <a:prstGeom prst="rect">
            <a:avLst/>
          </a:prstGeom>
        </p:spPr>
      </p:pic>
      <p:pic>
        <p:nvPicPr>
          <p:cNvPr id="24" name="图片 23">
            <a:extLst>
              <a:ext uri="{FF2B5EF4-FFF2-40B4-BE49-F238E27FC236}">
                <a16:creationId xmlns:a16="http://schemas.microsoft.com/office/drawing/2014/main" id="{C2F8EAAF-0E2D-514B-B665-D6E0E0E66022}"/>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7189990" y="1145971"/>
            <a:ext cx="1800000" cy="1896161"/>
          </a:xfrm>
          <a:prstGeom prst="rect">
            <a:avLst/>
          </a:prstGeom>
        </p:spPr>
      </p:pic>
      <p:pic>
        <p:nvPicPr>
          <p:cNvPr id="25" name="图片 24">
            <a:extLst>
              <a:ext uri="{FF2B5EF4-FFF2-40B4-BE49-F238E27FC236}">
                <a16:creationId xmlns:a16="http://schemas.microsoft.com/office/drawing/2014/main" id="{51DCED44-7213-754F-A4E0-D63A77AFF75E}"/>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4116258" y="1132935"/>
            <a:ext cx="1947004" cy="1903489"/>
          </a:xfrm>
          <a:prstGeom prst="rect">
            <a:avLst/>
          </a:prstGeom>
        </p:spPr>
      </p:pic>
      <p:pic>
        <p:nvPicPr>
          <p:cNvPr id="26" name="图片 25">
            <a:extLst>
              <a:ext uri="{FF2B5EF4-FFF2-40B4-BE49-F238E27FC236}">
                <a16:creationId xmlns:a16="http://schemas.microsoft.com/office/drawing/2014/main" id="{5D00250D-806E-6449-B540-5AF016F9CC0A}"/>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r="-4778"/>
          <a:stretch/>
        </p:blipFill>
        <p:spPr>
          <a:xfrm>
            <a:off x="8989989" y="1124744"/>
            <a:ext cx="2004935" cy="1938615"/>
          </a:xfrm>
          <a:prstGeom prst="rect">
            <a:avLst/>
          </a:prstGeom>
        </p:spPr>
      </p:pic>
      <p:sp>
        <p:nvSpPr>
          <p:cNvPr id="31" name="矩形 30">
            <a:extLst>
              <a:ext uri="{FF2B5EF4-FFF2-40B4-BE49-F238E27FC236}">
                <a16:creationId xmlns:a16="http://schemas.microsoft.com/office/drawing/2014/main" id="{2323635F-C4FC-D44C-995B-B161DE46F971}"/>
              </a:ext>
            </a:extLst>
          </p:cNvPr>
          <p:cNvSpPr/>
          <p:nvPr/>
        </p:nvSpPr>
        <p:spPr>
          <a:xfrm>
            <a:off x="6818461" y="3068960"/>
            <a:ext cx="2472152" cy="400110"/>
          </a:xfrm>
          <a:prstGeom prst="rect">
            <a:avLst/>
          </a:prstGeom>
        </p:spPr>
        <p:txBody>
          <a:bodyPr wrap="none">
            <a:spAutoFit/>
          </a:bodyPr>
          <a:lstStyle/>
          <a:p>
            <a:r>
              <a:rPr lang="zh-CN" altLang="en-US" sz="2000" b="1" dirty="0">
                <a:solidFill>
                  <a:srgbClr val="374154"/>
                </a:solidFill>
                <a:latin typeface="Gill Sans MT" panose="020B0502020104020203" pitchFamily="34" charset="0"/>
                <a:ea typeface="Microsoft YaHei" panose="020B0503020204020204" pitchFamily="34" charset="-122"/>
              </a:rPr>
              <a:t>板卡：云燧T</a:t>
            </a:r>
            <a:r>
              <a:rPr lang="en-US" altLang="zh-CN" sz="2000" b="1" dirty="0">
                <a:solidFill>
                  <a:srgbClr val="374154"/>
                </a:solidFill>
                <a:latin typeface="Gill Sans MT" panose="020B0502020104020203" pitchFamily="34" charset="0"/>
                <a:ea typeface="Microsoft YaHei" panose="020B0503020204020204" pitchFamily="34" charset="-122"/>
              </a:rPr>
              <a:t>2</a:t>
            </a:r>
            <a:r>
              <a:rPr lang="zh-CN" altLang="en-US" sz="2000" b="1" dirty="0">
                <a:solidFill>
                  <a:srgbClr val="374154"/>
                </a:solidFill>
                <a:latin typeface="Gill Sans MT" panose="020B0502020104020203" pitchFamily="34" charset="0"/>
                <a:ea typeface="Microsoft YaHei" panose="020B0503020204020204" pitchFamily="34" charset="-122"/>
              </a:rPr>
              <a:t>0/T</a:t>
            </a:r>
            <a:r>
              <a:rPr lang="en-US" altLang="zh-CN" sz="2000" b="1" dirty="0">
                <a:solidFill>
                  <a:srgbClr val="374154"/>
                </a:solidFill>
                <a:latin typeface="Gill Sans MT" panose="020B0502020104020203" pitchFamily="34" charset="0"/>
                <a:ea typeface="Microsoft YaHei" panose="020B0503020204020204" pitchFamily="34" charset="-122"/>
              </a:rPr>
              <a:t>2</a:t>
            </a:r>
            <a:r>
              <a:rPr lang="zh-CN" altLang="en-US" sz="2000" b="1" dirty="0">
                <a:solidFill>
                  <a:srgbClr val="374154"/>
                </a:solidFill>
                <a:latin typeface="Gill Sans MT" panose="020B0502020104020203" pitchFamily="34" charset="0"/>
                <a:ea typeface="Microsoft YaHei" panose="020B0503020204020204" pitchFamily="34" charset="-122"/>
              </a:rPr>
              <a:t>1</a:t>
            </a:r>
          </a:p>
        </p:txBody>
      </p:sp>
      <p:sp>
        <p:nvSpPr>
          <p:cNvPr id="32" name="矩形 31">
            <a:extLst>
              <a:ext uri="{FF2B5EF4-FFF2-40B4-BE49-F238E27FC236}">
                <a16:creationId xmlns:a16="http://schemas.microsoft.com/office/drawing/2014/main" id="{ADBB9BA6-AA72-2A43-9E25-796F12FEC12B}"/>
              </a:ext>
            </a:extLst>
          </p:cNvPr>
          <p:cNvSpPr/>
          <p:nvPr/>
        </p:nvSpPr>
        <p:spPr>
          <a:xfrm>
            <a:off x="4352263" y="4329100"/>
            <a:ext cx="1818126" cy="400110"/>
          </a:xfrm>
          <a:prstGeom prst="rect">
            <a:avLst/>
          </a:prstGeom>
        </p:spPr>
        <p:txBody>
          <a:bodyPr wrap="none">
            <a:spAutoFit/>
          </a:bodyPr>
          <a:lstStyle/>
          <a:p>
            <a:r>
              <a:rPr lang="zh-CN" altLang="en-US" sz="2000" b="1" dirty="0">
                <a:solidFill>
                  <a:srgbClr val="374154"/>
                </a:solidFill>
                <a:latin typeface="Gill Sans MT" panose="020B0502020104020203" pitchFamily="34" charset="0"/>
                <a:ea typeface="Microsoft YaHei" panose="020B0503020204020204" pitchFamily="34" charset="-122"/>
              </a:rPr>
              <a:t>板卡：云燧</a:t>
            </a:r>
            <a:r>
              <a:rPr lang="en-US" altLang="zh-CN" sz="2000" b="1" dirty="0">
                <a:solidFill>
                  <a:srgbClr val="374154"/>
                </a:solidFill>
                <a:latin typeface="Gill Sans MT" panose="020B0502020104020203" pitchFamily="34" charset="0"/>
                <a:ea typeface="Microsoft YaHei" panose="020B0503020204020204" pitchFamily="34" charset="-122"/>
              </a:rPr>
              <a:t>i10</a:t>
            </a:r>
            <a:endParaRPr lang="zh-CN" altLang="en-US" sz="2000" b="1" dirty="0">
              <a:solidFill>
                <a:srgbClr val="374154"/>
              </a:solidFill>
              <a:latin typeface="Gill Sans MT" panose="020B0502020104020203" pitchFamily="34" charset="0"/>
              <a:ea typeface="Microsoft YaHei" panose="020B0503020204020204" pitchFamily="34" charset="-122"/>
            </a:endParaRPr>
          </a:p>
        </p:txBody>
      </p:sp>
      <p:sp>
        <p:nvSpPr>
          <p:cNvPr id="33" name="矩形 32">
            <a:extLst>
              <a:ext uri="{FF2B5EF4-FFF2-40B4-BE49-F238E27FC236}">
                <a16:creationId xmlns:a16="http://schemas.microsoft.com/office/drawing/2014/main" id="{3A41B13A-5B48-D74F-9B40-080AC3C5EB7E}"/>
              </a:ext>
            </a:extLst>
          </p:cNvPr>
          <p:cNvSpPr/>
          <p:nvPr/>
        </p:nvSpPr>
        <p:spPr>
          <a:xfrm>
            <a:off x="9626773" y="4329100"/>
            <a:ext cx="1818126" cy="400110"/>
          </a:xfrm>
          <a:prstGeom prst="rect">
            <a:avLst/>
          </a:prstGeom>
        </p:spPr>
        <p:txBody>
          <a:bodyPr wrap="none">
            <a:spAutoFit/>
          </a:bodyPr>
          <a:lstStyle/>
          <a:p>
            <a:r>
              <a:rPr lang="zh-CN" altLang="en-US" sz="2000" b="1" dirty="0">
                <a:solidFill>
                  <a:srgbClr val="374154"/>
                </a:solidFill>
                <a:latin typeface="Gill Sans MT" panose="020B0502020104020203" pitchFamily="34" charset="0"/>
                <a:ea typeface="Microsoft YaHei" panose="020B0503020204020204" pitchFamily="34" charset="-122"/>
              </a:rPr>
              <a:t>板卡：云燧</a:t>
            </a:r>
            <a:r>
              <a:rPr lang="en-US" altLang="zh-CN" sz="2000" b="1" dirty="0">
                <a:solidFill>
                  <a:srgbClr val="374154"/>
                </a:solidFill>
                <a:latin typeface="Gill Sans MT" panose="020B0502020104020203" pitchFamily="34" charset="0"/>
                <a:ea typeface="Microsoft YaHei" panose="020B0503020204020204" pitchFamily="34" charset="-122"/>
              </a:rPr>
              <a:t>i20</a:t>
            </a:r>
            <a:endParaRPr lang="zh-CN" altLang="en-US" sz="2000" b="1" dirty="0">
              <a:solidFill>
                <a:srgbClr val="374154"/>
              </a:solidFill>
              <a:latin typeface="Gill Sans MT" panose="020B0502020104020203" pitchFamily="34" charset="0"/>
              <a:ea typeface="Microsoft YaHei" panose="020B0503020204020204" pitchFamily="34" charset="-122"/>
            </a:endParaRPr>
          </a:p>
        </p:txBody>
      </p:sp>
      <p:pic>
        <p:nvPicPr>
          <p:cNvPr id="34" name="图片 33">
            <a:extLst>
              <a:ext uri="{FF2B5EF4-FFF2-40B4-BE49-F238E27FC236}">
                <a16:creationId xmlns:a16="http://schemas.microsoft.com/office/drawing/2014/main" id="{7C2F8486-0835-034B-ABC0-CDC5E708B92A}"/>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4399845" y="4751033"/>
            <a:ext cx="1722962" cy="1725806"/>
          </a:xfrm>
          <a:prstGeom prst="rect">
            <a:avLst/>
          </a:prstGeom>
        </p:spPr>
      </p:pic>
      <p:pic>
        <p:nvPicPr>
          <p:cNvPr id="35" name="图片 34">
            <a:extLst>
              <a:ext uri="{FF2B5EF4-FFF2-40B4-BE49-F238E27FC236}">
                <a16:creationId xmlns:a16="http://schemas.microsoft.com/office/drawing/2014/main" id="{C645788D-D3BD-F24D-86DA-39B98B5997E0}"/>
              </a:ext>
            </a:extLst>
          </p:cNvPr>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a:off x="9673557" y="4725144"/>
            <a:ext cx="1593666" cy="1725806"/>
          </a:xfrm>
          <a:prstGeom prst="rect">
            <a:avLst/>
          </a:prstGeom>
        </p:spPr>
      </p:pic>
    </p:spTree>
    <p:extLst>
      <p:ext uri="{BB962C8B-B14F-4D97-AF65-F5344CB8AC3E}">
        <p14:creationId xmlns:p14="http://schemas.microsoft.com/office/powerpoint/2010/main" val="23268904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82748DFD-231C-6645-B7DC-B8249D1E2AA1}"/>
              </a:ext>
            </a:extLst>
          </p:cNvPr>
          <p:cNvSpPr>
            <a:spLocks noGrp="1"/>
          </p:cNvSpPr>
          <p:nvPr>
            <p:ph type="title"/>
          </p:nvPr>
        </p:nvSpPr>
        <p:spPr/>
        <p:txBody>
          <a:bodyPr/>
          <a:lstStyle/>
          <a:p>
            <a:r>
              <a:rPr lang="zh-CN" altLang="en-US" dirty="0"/>
              <a:t>产品矩阵</a:t>
            </a:r>
          </a:p>
        </p:txBody>
      </p:sp>
      <p:sp>
        <p:nvSpPr>
          <p:cNvPr id="2" name="内容占位符 1">
            <a:extLst>
              <a:ext uri="{FF2B5EF4-FFF2-40B4-BE49-F238E27FC236}">
                <a16:creationId xmlns:a16="http://schemas.microsoft.com/office/drawing/2014/main" id="{303D08A1-2FDE-DD49-A12E-3ACBD65D328B}"/>
              </a:ext>
            </a:extLst>
          </p:cNvPr>
          <p:cNvSpPr>
            <a:spLocks noGrp="1"/>
          </p:cNvSpPr>
          <p:nvPr>
            <p:ph sz="half" idx="1"/>
          </p:nvPr>
        </p:nvSpPr>
        <p:spPr>
          <a:xfrm>
            <a:off x="6602437" y="1268760"/>
            <a:ext cx="5184576" cy="5053686"/>
          </a:xfrm>
        </p:spPr>
        <p:txBody>
          <a:bodyPr anchor="ctr"/>
          <a:lstStyle/>
          <a:p>
            <a:pPr marL="457200" indent="-457200">
              <a:buFont typeface="+mj-lt"/>
              <a:buAutoNum type="arabicPeriod"/>
            </a:pPr>
            <a:r>
              <a:rPr lang="zh-CN" altLang="en-US" b="1" dirty="0"/>
              <a:t>封装：</a:t>
            </a:r>
            <a:r>
              <a:rPr lang="zh-CN" altLang="en-US" dirty="0"/>
              <a:t>中国最大的计算芯片</a:t>
            </a:r>
            <a:endParaRPr lang="en-US" altLang="zh-CN" dirty="0"/>
          </a:p>
          <a:p>
            <a:pPr marL="457200" indent="-457200">
              <a:buFont typeface="+mj-lt"/>
              <a:buAutoNum type="arabicPeriod"/>
            </a:pPr>
            <a:r>
              <a:rPr lang="zh-CN" altLang="en-US" b="1" dirty="0"/>
              <a:t>计算：</a:t>
            </a:r>
            <a:r>
              <a:rPr lang="en-US" altLang="zh-CN" dirty="0"/>
              <a:t>TF32</a:t>
            </a:r>
            <a:r>
              <a:rPr lang="zh-CN" altLang="en-US" dirty="0"/>
              <a:t>精度峰值算力</a:t>
            </a:r>
            <a:r>
              <a:rPr lang="en-US" altLang="zh-CN" dirty="0"/>
              <a:t>160TFLOPS</a:t>
            </a:r>
          </a:p>
          <a:p>
            <a:pPr marL="457200" indent="-457200">
              <a:buFont typeface="+mj-lt"/>
              <a:buAutoNum type="arabicPeriod"/>
            </a:pPr>
            <a:r>
              <a:rPr lang="zh-CN" altLang="en-US" b="1" dirty="0"/>
              <a:t>数据：</a:t>
            </a:r>
            <a:r>
              <a:rPr lang="zh-CN" altLang="en-US" dirty="0"/>
              <a:t>植入完全可编程的数据流</a:t>
            </a:r>
            <a:endParaRPr lang="en-US" altLang="zh-CN" dirty="0"/>
          </a:p>
          <a:p>
            <a:pPr marL="457200" indent="-457200">
              <a:buFont typeface="+mj-lt"/>
              <a:buAutoNum type="arabicPeriod"/>
            </a:pPr>
            <a:r>
              <a:rPr lang="zh-CN" altLang="en-US" b="1" dirty="0"/>
              <a:t>存储：</a:t>
            </a:r>
            <a:r>
              <a:rPr lang="zh-CN" altLang="en-US" dirty="0"/>
              <a:t>率先支持</a:t>
            </a:r>
            <a:r>
              <a:rPr lang="en-US" altLang="zh-CN" dirty="0"/>
              <a:t>HBM2E</a:t>
            </a:r>
            <a:r>
              <a:rPr lang="zh-CN" altLang="en-US" dirty="0"/>
              <a:t>先进存储</a:t>
            </a:r>
            <a:endParaRPr lang="en-US" altLang="zh-CN" dirty="0"/>
          </a:p>
          <a:p>
            <a:pPr marL="457200" indent="-457200">
              <a:buFont typeface="+mj-lt"/>
              <a:buAutoNum type="arabicPeriod"/>
            </a:pPr>
            <a:r>
              <a:rPr lang="zh-CN" altLang="en-US" b="1" dirty="0"/>
              <a:t>互联：</a:t>
            </a:r>
            <a:r>
              <a:rPr lang="zh-CN" altLang="en-US" dirty="0"/>
              <a:t>高速互联支撑算力扩展</a:t>
            </a:r>
          </a:p>
        </p:txBody>
      </p:sp>
      <p:pic>
        <p:nvPicPr>
          <p:cNvPr id="27" name="图片 26">
            <a:extLst>
              <a:ext uri="{FF2B5EF4-FFF2-40B4-BE49-F238E27FC236}">
                <a16:creationId xmlns:a16="http://schemas.microsoft.com/office/drawing/2014/main" id="{738DEE44-313D-6146-BE3D-17DD155204CD}"/>
              </a:ext>
            </a:extLst>
          </p:cNvPr>
          <p:cNvPicPr>
            <a:picLocks noChangeAspect="1"/>
          </p:cNvPicPr>
          <p:nvPr/>
        </p:nvPicPr>
        <p:blipFill>
          <a:blip r:embed="rId2"/>
          <a:stretch>
            <a:fillRect/>
          </a:stretch>
        </p:blipFill>
        <p:spPr>
          <a:xfrm>
            <a:off x="632763" y="1124744"/>
            <a:ext cx="5472608" cy="5341265"/>
          </a:xfrm>
          <a:prstGeom prst="rect">
            <a:avLst/>
          </a:prstGeom>
        </p:spPr>
      </p:pic>
    </p:spTree>
    <p:extLst>
      <p:ext uri="{BB962C8B-B14F-4D97-AF65-F5344CB8AC3E}">
        <p14:creationId xmlns:p14="http://schemas.microsoft.com/office/powerpoint/2010/main" val="13679106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6608948A-4377-7844-8E75-BE737A0F8477}"/>
              </a:ext>
            </a:extLst>
          </p:cNvPr>
          <p:cNvSpPr>
            <a:spLocks noGrp="1"/>
          </p:cNvSpPr>
          <p:nvPr>
            <p:ph type="title"/>
          </p:nvPr>
        </p:nvSpPr>
        <p:spPr/>
        <p:txBody>
          <a:bodyPr/>
          <a:lstStyle/>
          <a:p>
            <a:r>
              <a:rPr kumimoji="1" lang="en-US" altLang="zh-CN" dirty="0"/>
              <a:t>i20 </a:t>
            </a:r>
            <a:r>
              <a:rPr kumimoji="1" lang="zh-CN" altLang="en-US" dirty="0"/>
              <a:t>云端推理产品</a:t>
            </a:r>
          </a:p>
        </p:txBody>
      </p:sp>
      <p:graphicFrame>
        <p:nvGraphicFramePr>
          <p:cNvPr id="5" name="表格 4">
            <a:extLst>
              <a:ext uri="{FF2B5EF4-FFF2-40B4-BE49-F238E27FC236}">
                <a16:creationId xmlns:a16="http://schemas.microsoft.com/office/drawing/2014/main" id="{42D48271-0FA9-DE43-B5A3-65FA1B833130}"/>
              </a:ext>
            </a:extLst>
          </p:cNvPr>
          <p:cNvGraphicFramePr>
            <a:graphicFrameLocks noGrp="1"/>
          </p:cNvGraphicFramePr>
          <p:nvPr>
            <p:extLst>
              <p:ext uri="{D42A27DB-BD31-4B8C-83A1-F6EECF244321}">
                <p14:modId xmlns:p14="http://schemas.microsoft.com/office/powerpoint/2010/main" val="3893197333"/>
              </p:ext>
            </p:extLst>
          </p:nvPr>
        </p:nvGraphicFramePr>
        <p:xfrm>
          <a:off x="652881" y="1282878"/>
          <a:ext cx="8181804" cy="4906799"/>
        </p:xfrm>
        <a:graphic>
          <a:graphicData uri="http://schemas.openxmlformats.org/drawingml/2006/table">
            <a:tbl>
              <a:tblPr firstRow="1" bandRow="1">
                <a:tableStyleId>{5940675A-B579-460E-94D1-54222C63F5DA}</a:tableStyleId>
              </a:tblPr>
              <a:tblGrid>
                <a:gridCol w="1989116">
                  <a:extLst>
                    <a:ext uri="{9D8B030D-6E8A-4147-A177-3AD203B41FA5}">
                      <a16:colId xmlns:a16="http://schemas.microsoft.com/office/drawing/2014/main" val="2461233288"/>
                    </a:ext>
                  </a:extLst>
                </a:gridCol>
                <a:gridCol w="1548172">
                  <a:extLst>
                    <a:ext uri="{9D8B030D-6E8A-4147-A177-3AD203B41FA5}">
                      <a16:colId xmlns:a16="http://schemas.microsoft.com/office/drawing/2014/main" val="3936883861"/>
                    </a:ext>
                  </a:extLst>
                </a:gridCol>
                <a:gridCol w="1548172">
                  <a:extLst>
                    <a:ext uri="{9D8B030D-6E8A-4147-A177-3AD203B41FA5}">
                      <a16:colId xmlns:a16="http://schemas.microsoft.com/office/drawing/2014/main" val="451186913"/>
                    </a:ext>
                  </a:extLst>
                </a:gridCol>
                <a:gridCol w="1548172">
                  <a:extLst>
                    <a:ext uri="{9D8B030D-6E8A-4147-A177-3AD203B41FA5}">
                      <a16:colId xmlns:a16="http://schemas.microsoft.com/office/drawing/2014/main" val="609110199"/>
                    </a:ext>
                  </a:extLst>
                </a:gridCol>
                <a:gridCol w="1548172">
                  <a:extLst>
                    <a:ext uri="{9D8B030D-6E8A-4147-A177-3AD203B41FA5}">
                      <a16:colId xmlns:a16="http://schemas.microsoft.com/office/drawing/2014/main" val="2501910999"/>
                    </a:ext>
                  </a:extLst>
                </a:gridCol>
              </a:tblGrid>
              <a:tr h="432825">
                <a:tc>
                  <a:txBody>
                    <a:bodyPr/>
                    <a:lstStyle/>
                    <a:p>
                      <a:endParaRPr lang="zh-CN" altLang="en-US" sz="1200" dirty="0">
                        <a:solidFill>
                          <a:srgbClr val="374154"/>
                        </a:solidFill>
                        <a:latin typeface="Gill Sans MT" panose="020B0502020104020203" pitchFamily="34" charset="0"/>
                        <a:ea typeface="+mj-ea"/>
                      </a:endParaRPr>
                    </a:p>
                  </a:txBody>
                  <a:tcPr anchor="ctr"/>
                </a:tc>
                <a:tc>
                  <a:txBody>
                    <a:bodyPr/>
                    <a:lstStyle/>
                    <a:p>
                      <a:r>
                        <a:rPr lang="zh-CN" altLang="en-US" sz="1200" b="1" dirty="0">
                          <a:solidFill>
                            <a:srgbClr val="374154"/>
                          </a:solidFill>
                          <a:latin typeface="Gill Sans MT" panose="020B0502020104020203" pitchFamily="34" charset="0"/>
                          <a:ea typeface="+mj-ea"/>
                        </a:rPr>
                        <a:t>云燧</a:t>
                      </a:r>
                      <a:r>
                        <a:rPr lang="en-US" altLang="zh-CN" sz="1200" b="1" dirty="0">
                          <a:solidFill>
                            <a:srgbClr val="374154"/>
                          </a:solidFill>
                          <a:latin typeface="Gill Sans MT" panose="020B0502020104020203" pitchFamily="34" charset="0"/>
                          <a:ea typeface="+mj-ea"/>
                        </a:rPr>
                        <a:t>i20</a:t>
                      </a:r>
                      <a:endParaRPr lang="zh-CN" altLang="en-US" sz="1200" b="1" dirty="0">
                        <a:solidFill>
                          <a:srgbClr val="374154"/>
                        </a:solidFill>
                        <a:latin typeface="Gill Sans MT" panose="020B0502020104020203" pitchFamily="34" charset="0"/>
                        <a:ea typeface="+mj-ea"/>
                      </a:endParaRPr>
                    </a:p>
                  </a:txBody>
                  <a:tcPr anchor="ctr"/>
                </a:tc>
                <a:tc>
                  <a:txBody>
                    <a:bodyPr/>
                    <a:lstStyle/>
                    <a:p>
                      <a:r>
                        <a:rPr lang="zh-CN" altLang="en-US" sz="1200" b="1" dirty="0">
                          <a:solidFill>
                            <a:srgbClr val="374154"/>
                          </a:solidFill>
                          <a:latin typeface="Gill Sans MT" panose="020B0502020104020203" pitchFamily="34" charset="0"/>
                          <a:ea typeface="+mj-ea"/>
                        </a:rPr>
                        <a:t>云燧</a:t>
                      </a:r>
                      <a:r>
                        <a:rPr lang="en-US" altLang="zh-CN" sz="1200" b="1" dirty="0">
                          <a:solidFill>
                            <a:srgbClr val="374154"/>
                          </a:solidFill>
                          <a:latin typeface="Gill Sans MT" panose="020B0502020104020203" pitchFamily="34" charset="0"/>
                          <a:ea typeface="+mj-ea"/>
                        </a:rPr>
                        <a:t>i10</a:t>
                      </a:r>
                      <a:endParaRPr lang="zh-CN" altLang="en-US" sz="1200" b="1" dirty="0">
                        <a:solidFill>
                          <a:srgbClr val="374154"/>
                        </a:solidFill>
                        <a:latin typeface="Gill Sans MT" panose="020B0502020104020203" pitchFamily="34" charset="0"/>
                        <a:ea typeface="+mj-ea"/>
                      </a:endParaRPr>
                    </a:p>
                  </a:txBody>
                  <a:tcPr anchor="ctr"/>
                </a:tc>
                <a:tc>
                  <a:txBody>
                    <a:bodyPr/>
                    <a:lstStyle/>
                    <a:p>
                      <a:r>
                        <a:rPr lang="en-US" altLang="zh-CN" sz="1200" b="1" dirty="0">
                          <a:solidFill>
                            <a:srgbClr val="374154"/>
                          </a:solidFill>
                          <a:latin typeface="Gill Sans MT" panose="020B0502020104020203" pitchFamily="34" charset="0"/>
                          <a:ea typeface="+mj-ea"/>
                        </a:rPr>
                        <a:t>NVIDIA</a:t>
                      </a:r>
                      <a:r>
                        <a:rPr lang="zh-CN" altLang="en-US" sz="1200" b="1" dirty="0">
                          <a:solidFill>
                            <a:srgbClr val="374154"/>
                          </a:solidFill>
                          <a:latin typeface="Gill Sans MT" panose="020B0502020104020203" pitchFamily="34" charset="0"/>
                          <a:ea typeface="+mj-ea"/>
                        </a:rPr>
                        <a:t> </a:t>
                      </a:r>
                      <a:r>
                        <a:rPr lang="en-US" altLang="zh-CN" sz="1200" b="1" dirty="0">
                          <a:solidFill>
                            <a:srgbClr val="374154"/>
                          </a:solidFill>
                          <a:latin typeface="Gill Sans MT" panose="020B0502020104020203" pitchFamily="34" charset="0"/>
                          <a:ea typeface="+mj-ea"/>
                        </a:rPr>
                        <a:t>T4</a:t>
                      </a:r>
                      <a:endParaRPr lang="zh-CN" altLang="en-US" sz="1200" b="1" dirty="0">
                        <a:solidFill>
                          <a:srgbClr val="374154"/>
                        </a:solidFill>
                        <a:latin typeface="Gill Sans MT" panose="020B0502020104020203" pitchFamily="34" charset="0"/>
                        <a:ea typeface="+mj-ea"/>
                      </a:endParaRPr>
                    </a:p>
                  </a:txBody>
                  <a:tcPr anchor="ctr"/>
                </a:tc>
                <a:tc>
                  <a:txBody>
                    <a:bodyPr/>
                    <a:lstStyle/>
                    <a:p>
                      <a:r>
                        <a:rPr lang="en-US" altLang="zh-CN" sz="1200" b="1" dirty="0">
                          <a:solidFill>
                            <a:srgbClr val="374154"/>
                          </a:solidFill>
                          <a:latin typeface="Gill Sans MT" panose="020B0502020104020203" pitchFamily="34" charset="0"/>
                          <a:ea typeface="+mj-ea"/>
                        </a:rPr>
                        <a:t>NVIDIA</a:t>
                      </a:r>
                      <a:r>
                        <a:rPr lang="zh-CN" altLang="en-US" sz="1200" b="1" dirty="0">
                          <a:solidFill>
                            <a:srgbClr val="374154"/>
                          </a:solidFill>
                          <a:latin typeface="Gill Sans MT" panose="020B0502020104020203" pitchFamily="34" charset="0"/>
                          <a:ea typeface="+mj-ea"/>
                        </a:rPr>
                        <a:t> </a:t>
                      </a:r>
                      <a:r>
                        <a:rPr lang="en-US" altLang="zh-CN" sz="1200" b="1" dirty="0">
                          <a:solidFill>
                            <a:srgbClr val="374154"/>
                          </a:solidFill>
                          <a:latin typeface="Gill Sans MT" panose="020B0502020104020203" pitchFamily="34" charset="0"/>
                          <a:ea typeface="+mj-ea"/>
                        </a:rPr>
                        <a:t>L4</a:t>
                      </a:r>
                      <a:endParaRPr lang="zh-CN" altLang="en-US" sz="1200" b="1" dirty="0">
                        <a:solidFill>
                          <a:srgbClr val="374154"/>
                        </a:solidFill>
                        <a:latin typeface="Gill Sans MT" panose="020B0502020104020203" pitchFamily="34" charset="0"/>
                        <a:ea typeface="+mj-ea"/>
                      </a:endParaRPr>
                    </a:p>
                  </a:txBody>
                  <a:tcPr anchor="ctr"/>
                </a:tc>
                <a:extLst>
                  <a:ext uri="{0D108BD9-81ED-4DB2-BD59-A6C34878D82A}">
                    <a16:rowId xmlns:a16="http://schemas.microsoft.com/office/drawing/2014/main" val="3593530965"/>
                  </a:ext>
                </a:extLst>
              </a:tr>
              <a:tr h="554174">
                <a:tc>
                  <a:txBody>
                    <a:bodyPr/>
                    <a:lstStyle/>
                    <a:p>
                      <a:r>
                        <a:rPr lang="zh-CN" altLang="en-US" sz="1200" b="1" dirty="0">
                          <a:solidFill>
                            <a:srgbClr val="374154"/>
                          </a:solidFill>
                          <a:latin typeface="Gill Sans MT" panose="020B0502020104020203" pitchFamily="34" charset="0"/>
                          <a:ea typeface="+mj-ea"/>
                        </a:rPr>
                        <a:t>制造工艺</a:t>
                      </a:r>
                    </a:p>
                  </a:txBody>
                  <a:tcPr anchor="ctr">
                    <a:solidFill>
                      <a:schemeClr val="tx2">
                        <a:lumMod val="20000"/>
                        <a:lumOff val="80000"/>
                        <a:alpha val="20000"/>
                      </a:schemeClr>
                    </a:solidFill>
                  </a:tcPr>
                </a:tc>
                <a:tc>
                  <a:txBody>
                    <a:bodyPr/>
                    <a:lstStyle/>
                    <a:p>
                      <a:pPr marL="0" algn="l" defTabSz="913707" rtl="0" eaLnBrk="1" latinLnBrk="0" hangingPunct="1"/>
                      <a:r>
                        <a:rPr lang="zh-CN" altLang="en-US" sz="1200" kern="1200" dirty="0">
                          <a:solidFill>
                            <a:srgbClr val="374154"/>
                          </a:solidFill>
                          <a:latin typeface="Gill Sans MT" panose="020B0502020104020203" pitchFamily="34" charset="0"/>
                          <a:ea typeface="+mj-ea"/>
                          <a:cs typeface="+mn-cs"/>
                        </a:rPr>
                        <a:t> </a:t>
                      </a:r>
                      <a:r>
                        <a:rPr lang="en-US" altLang="zh-CN" sz="1200" kern="1200" dirty="0" err="1">
                          <a:solidFill>
                            <a:srgbClr val="374154"/>
                          </a:solidFill>
                          <a:latin typeface="Gill Sans MT" panose="020B0502020104020203" pitchFamily="34" charset="0"/>
                          <a:ea typeface="+mj-ea"/>
                          <a:cs typeface="+mn-cs"/>
                        </a:rPr>
                        <a:t>GloFo</a:t>
                      </a:r>
                      <a:r>
                        <a:rPr lang="zh-CN" altLang="en-US" sz="1200" kern="1200" dirty="0">
                          <a:solidFill>
                            <a:srgbClr val="374154"/>
                          </a:solidFill>
                          <a:latin typeface="Gill Sans MT" panose="020B0502020104020203" pitchFamily="34" charset="0"/>
                          <a:ea typeface="+mj-ea"/>
                          <a:cs typeface="+mn-cs"/>
                        </a:rPr>
                        <a:t> </a:t>
                      </a:r>
                      <a:r>
                        <a:rPr lang="en-US" altLang="zh-CN" sz="1200" kern="1200" dirty="0">
                          <a:solidFill>
                            <a:srgbClr val="374154"/>
                          </a:solidFill>
                          <a:latin typeface="Gill Sans MT" panose="020B0502020104020203" pitchFamily="34" charset="0"/>
                          <a:ea typeface="+mj-ea"/>
                          <a:cs typeface="+mn-cs"/>
                        </a:rPr>
                        <a:t>N12</a:t>
                      </a:r>
                      <a:endParaRPr lang="zh-CN" altLang="en-US" sz="1200" kern="1200" dirty="0">
                        <a:solidFill>
                          <a:srgbClr val="374154"/>
                        </a:solidFill>
                        <a:latin typeface="Gill Sans MT" panose="020B0502020104020203" pitchFamily="34" charset="0"/>
                        <a:ea typeface="+mj-ea"/>
                        <a:cs typeface="+mn-cs"/>
                      </a:endParaRPr>
                    </a:p>
                  </a:txBody>
                  <a:tcPr anchor="ctr"/>
                </a:tc>
                <a:tc>
                  <a:txBody>
                    <a:bodyPr/>
                    <a:lstStyle/>
                    <a:p>
                      <a:pPr marL="0" algn="l" defTabSz="913707" rtl="0" eaLnBrk="1" latinLnBrk="0" hangingPunct="1"/>
                      <a:r>
                        <a:rPr lang="en-US" altLang="zh-CN" sz="1200" kern="1200" dirty="0" err="1">
                          <a:solidFill>
                            <a:srgbClr val="374154"/>
                          </a:solidFill>
                          <a:latin typeface="Gill Sans MT" panose="020B0502020104020203" pitchFamily="34" charset="0"/>
                          <a:ea typeface="+mj-ea"/>
                          <a:cs typeface="+mn-cs"/>
                        </a:rPr>
                        <a:t>GloFo</a:t>
                      </a:r>
                      <a:r>
                        <a:rPr lang="zh-CN" altLang="en-US" sz="1200" kern="1200" dirty="0">
                          <a:solidFill>
                            <a:srgbClr val="374154"/>
                          </a:solidFill>
                          <a:latin typeface="Gill Sans MT" panose="020B0502020104020203" pitchFamily="34" charset="0"/>
                          <a:ea typeface="+mj-ea"/>
                          <a:cs typeface="+mn-cs"/>
                        </a:rPr>
                        <a:t> </a:t>
                      </a:r>
                      <a:r>
                        <a:rPr lang="en-US" altLang="zh-CN" sz="1200" kern="1200" dirty="0">
                          <a:solidFill>
                            <a:srgbClr val="374154"/>
                          </a:solidFill>
                          <a:latin typeface="Gill Sans MT" panose="020B0502020104020203" pitchFamily="34" charset="0"/>
                          <a:ea typeface="+mj-ea"/>
                          <a:cs typeface="+mn-cs"/>
                        </a:rPr>
                        <a:t>N12</a:t>
                      </a:r>
                    </a:p>
                  </a:txBody>
                  <a:tcPr anchor="ctr"/>
                </a:tc>
                <a:tc>
                  <a:txBody>
                    <a:bodyPr/>
                    <a:lstStyle/>
                    <a:p>
                      <a:pPr marL="0" algn="l" defTabSz="913707" rtl="0" eaLnBrk="1" latinLnBrk="0" hangingPunct="1"/>
                      <a:r>
                        <a:rPr lang="en-US" altLang="zh-CN" sz="1200" kern="1200" dirty="0">
                          <a:solidFill>
                            <a:srgbClr val="374154"/>
                          </a:solidFill>
                          <a:latin typeface="Gill Sans MT" panose="020B0502020104020203" pitchFamily="34" charset="0"/>
                          <a:ea typeface="+mj-ea"/>
                          <a:cs typeface="+mn-cs"/>
                        </a:rPr>
                        <a:t>TSMC</a:t>
                      </a:r>
                      <a:r>
                        <a:rPr lang="zh-CN" altLang="en-US" sz="1200" kern="1200" dirty="0">
                          <a:solidFill>
                            <a:srgbClr val="374154"/>
                          </a:solidFill>
                          <a:latin typeface="Gill Sans MT" panose="020B0502020104020203" pitchFamily="34" charset="0"/>
                          <a:ea typeface="+mj-ea"/>
                          <a:cs typeface="+mn-cs"/>
                        </a:rPr>
                        <a:t> </a:t>
                      </a:r>
                      <a:r>
                        <a:rPr lang="en-US" altLang="zh-CN" sz="1200" kern="1200" dirty="0">
                          <a:solidFill>
                            <a:srgbClr val="374154"/>
                          </a:solidFill>
                          <a:latin typeface="Gill Sans MT" panose="020B0502020104020203" pitchFamily="34" charset="0"/>
                          <a:ea typeface="+mj-ea"/>
                          <a:cs typeface="+mn-cs"/>
                        </a:rPr>
                        <a:t>12nm</a:t>
                      </a:r>
                    </a:p>
                  </a:txBody>
                  <a:tcPr anchor="ctr"/>
                </a:tc>
                <a:tc>
                  <a:txBody>
                    <a:bodyPr/>
                    <a:lstStyle/>
                    <a:p>
                      <a:pPr marL="0" algn="l" defTabSz="913707" rtl="0" eaLnBrk="1" latinLnBrk="0" hangingPunct="1"/>
                      <a:r>
                        <a:rPr lang="en-US" altLang="zh-CN" sz="1200" kern="1200" dirty="0">
                          <a:solidFill>
                            <a:srgbClr val="374154"/>
                          </a:solidFill>
                          <a:latin typeface="Gill Sans MT" panose="020B0502020104020203" pitchFamily="34" charset="0"/>
                          <a:ea typeface="+mj-ea"/>
                          <a:cs typeface="+mn-cs"/>
                        </a:rPr>
                        <a:t>TSMC</a:t>
                      </a:r>
                      <a:r>
                        <a:rPr lang="zh-CN" altLang="en-US" sz="1200" kern="1200" dirty="0">
                          <a:solidFill>
                            <a:srgbClr val="374154"/>
                          </a:solidFill>
                          <a:latin typeface="Gill Sans MT" panose="020B0502020104020203" pitchFamily="34" charset="0"/>
                          <a:ea typeface="+mj-ea"/>
                          <a:cs typeface="+mn-cs"/>
                        </a:rPr>
                        <a:t> </a:t>
                      </a:r>
                      <a:r>
                        <a:rPr lang="en-US" altLang="zh-CN" sz="1200" kern="1200" dirty="0">
                          <a:solidFill>
                            <a:srgbClr val="374154"/>
                          </a:solidFill>
                          <a:latin typeface="Gill Sans MT" panose="020B0502020104020203" pitchFamily="34" charset="0"/>
                          <a:ea typeface="+mj-ea"/>
                          <a:cs typeface="+mn-cs"/>
                        </a:rPr>
                        <a:t>5nm</a:t>
                      </a:r>
                    </a:p>
                  </a:txBody>
                  <a:tcPr anchor="ctr"/>
                </a:tc>
                <a:extLst>
                  <a:ext uri="{0D108BD9-81ED-4DB2-BD59-A6C34878D82A}">
                    <a16:rowId xmlns:a16="http://schemas.microsoft.com/office/drawing/2014/main" val="2142110334"/>
                  </a:ext>
                </a:extLst>
              </a:tr>
              <a:tr h="432825">
                <a:tc>
                  <a:txBody>
                    <a:bodyPr/>
                    <a:lstStyle/>
                    <a:p>
                      <a:r>
                        <a:rPr lang="zh-CN" altLang="en-US" sz="1200" b="1" dirty="0">
                          <a:solidFill>
                            <a:srgbClr val="374154"/>
                          </a:solidFill>
                          <a:latin typeface="Gill Sans MT" panose="020B0502020104020203" pitchFamily="34" charset="0"/>
                          <a:ea typeface="+mj-ea"/>
                        </a:rPr>
                        <a:t>单精度性能</a:t>
                      </a:r>
                      <a:r>
                        <a:rPr lang="en-US" altLang="zh-CN" sz="1200" b="1" dirty="0">
                          <a:solidFill>
                            <a:srgbClr val="374154"/>
                          </a:solidFill>
                          <a:latin typeface="Gill Sans MT" panose="020B0502020104020203" pitchFamily="34" charset="0"/>
                          <a:ea typeface="+mj-ea"/>
                        </a:rPr>
                        <a:t>(FP32)</a:t>
                      </a:r>
                      <a:endParaRPr lang="zh-CN" altLang="en-US" sz="1200" b="1" dirty="0">
                        <a:solidFill>
                          <a:srgbClr val="374154"/>
                        </a:solidFill>
                        <a:latin typeface="Gill Sans MT" panose="020B0502020104020203" pitchFamily="34" charset="0"/>
                        <a:ea typeface="+mj-ea"/>
                      </a:endParaRPr>
                    </a:p>
                  </a:txBody>
                  <a:tcPr anchor="ctr">
                    <a:solidFill>
                      <a:schemeClr val="tx2">
                        <a:lumMod val="20000"/>
                        <a:lumOff val="80000"/>
                        <a:alpha val="20000"/>
                      </a:schemeClr>
                    </a:solidFill>
                  </a:tcPr>
                </a:tc>
                <a:tc>
                  <a:txBody>
                    <a:bodyPr/>
                    <a:lstStyle/>
                    <a:p>
                      <a:pPr marL="0" algn="l" defTabSz="913707" rtl="0" eaLnBrk="1" latinLnBrk="0" hangingPunct="1"/>
                      <a:r>
                        <a:rPr lang="en-US" altLang="zh-CN" sz="1200" kern="1200" dirty="0">
                          <a:solidFill>
                            <a:srgbClr val="374154"/>
                          </a:solidFill>
                          <a:latin typeface="Gill Sans MT" panose="020B0502020104020203" pitchFamily="34" charset="0"/>
                          <a:ea typeface="+mj-ea"/>
                          <a:cs typeface="+mn-cs"/>
                        </a:rPr>
                        <a:t>32 TFLOPS</a:t>
                      </a:r>
                      <a:endParaRPr lang="zh-CN" altLang="en-US" sz="1200" kern="1200" dirty="0">
                        <a:solidFill>
                          <a:srgbClr val="374154"/>
                        </a:solidFill>
                        <a:latin typeface="Gill Sans MT" panose="020B0502020104020203" pitchFamily="34" charset="0"/>
                        <a:ea typeface="+mj-ea"/>
                        <a:cs typeface="+mn-cs"/>
                      </a:endParaRPr>
                    </a:p>
                  </a:txBody>
                  <a:tcPr anchor="ctr"/>
                </a:tc>
                <a:tc>
                  <a:txBody>
                    <a:bodyPr/>
                    <a:lstStyle/>
                    <a:p>
                      <a:pPr marL="0" algn="l" defTabSz="913707" rtl="0" eaLnBrk="1" latinLnBrk="0" hangingPunct="1"/>
                      <a:r>
                        <a:rPr lang="en-US" altLang="zh-CN" sz="1200" kern="1200" dirty="0">
                          <a:solidFill>
                            <a:srgbClr val="374154"/>
                          </a:solidFill>
                          <a:latin typeface="Gill Sans MT" panose="020B0502020104020203" pitchFamily="34" charset="0"/>
                          <a:ea typeface="+mj-ea"/>
                          <a:cs typeface="+mn-cs"/>
                        </a:rPr>
                        <a:t>17.6 TFLOPS</a:t>
                      </a:r>
                      <a:endParaRPr lang="zh-CN" altLang="en-US" sz="1200" kern="1200" dirty="0">
                        <a:solidFill>
                          <a:srgbClr val="374154"/>
                        </a:solidFill>
                        <a:latin typeface="Gill Sans MT" panose="020B0502020104020203" pitchFamily="34" charset="0"/>
                        <a:ea typeface="+mj-ea"/>
                        <a:cs typeface="+mn-cs"/>
                      </a:endParaRPr>
                    </a:p>
                  </a:txBody>
                  <a:tcPr anchor="ctr"/>
                </a:tc>
                <a:tc>
                  <a:txBody>
                    <a:bodyPr/>
                    <a:lstStyle/>
                    <a:p>
                      <a:pPr marL="0" algn="l" defTabSz="913707" rtl="0" eaLnBrk="1" latinLnBrk="0" hangingPunct="1"/>
                      <a:r>
                        <a:rPr lang="en-US" altLang="zh-CN" sz="1200" kern="1200" dirty="0">
                          <a:solidFill>
                            <a:srgbClr val="374154"/>
                          </a:solidFill>
                          <a:latin typeface="Gill Sans MT" panose="020B0502020104020203" pitchFamily="34" charset="0"/>
                          <a:ea typeface="+mj-ea"/>
                          <a:cs typeface="+mn-cs"/>
                        </a:rPr>
                        <a:t>8.1 TFLOPS</a:t>
                      </a:r>
                      <a:endParaRPr lang="zh-CN" altLang="en-US" sz="1200" kern="1200" dirty="0">
                        <a:solidFill>
                          <a:srgbClr val="374154"/>
                        </a:solidFill>
                        <a:latin typeface="Gill Sans MT" panose="020B0502020104020203" pitchFamily="34" charset="0"/>
                        <a:ea typeface="+mj-ea"/>
                        <a:cs typeface="+mn-cs"/>
                      </a:endParaRPr>
                    </a:p>
                  </a:txBody>
                  <a:tcPr anchor="ctr"/>
                </a:tc>
                <a:tc>
                  <a:txBody>
                    <a:bodyPr/>
                    <a:lstStyle/>
                    <a:p>
                      <a:pPr marL="0" algn="l" defTabSz="913707" rtl="0" eaLnBrk="1" latinLnBrk="0" hangingPunct="1"/>
                      <a:r>
                        <a:rPr lang="en-US" altLang="zh-CN" sz="1200" kern="1200" dirty="0">
                          <a:solidFill>
                            <a:srgbClr val="374154"/>
                          </a:solidFill>
                          <a:latin typeface="Gill Sans MT" panose="020B0502020104020203" pitchFamily="34" charset="0"/>
                          <a:ea typeface="+mj-ea"/>
                          <a:cs typeface="+mn-cs"/>
                        </a:rPr>
                        <a:t>30.3 </a:t>
                      </a:r>
                      <a:r>
                        <a:rPr lang="en-US" altLang="zh-CN" sz="1200" kern="1200" dirty="0">
                          <a:solidFill>
                            <a:srgbClr val="374154"/>
                          </a:solidFill>
                          <a:latin typeface="Gill Sans MT" panose="020B0502020104020203" pitchFamily="34" charset="0"/>
                          <a:ea typeface="+mn-ea"/>
                          <a:cs typeface="+mn-cs"/>
                        </a:rPr>
                        <a:t>TFLOPS</a:t>
                      </a:r>
                      <a:endParaRPr lang="zh-CN" altLang="en-US" sz="1200" kern="1200" dirty="0">
                        <a:solidFill>
                          <a:srgbClr val="374154"/>
                        </a:solidFill>
                        <a:latin typeface="Gill Sans MT" panose="020B0502020104020203" pitchFamily="34" charset="0"/>
                        <a:ea typeface="+mj-ea"/>
                        <a:cs typeface="+mn-cs"/>
                      </a:endParaRPr>
                    </a:p>
                  </a:txBody>
                  <a:tcPr anchor="ctr"/>
                </a:tc>
                <a:extLst>
                  <a:ext uri="{0D108BD9-81ED-4DB2-BD59-A6C34878D82A}">
                    <a16:rowId xmlns:a16="http://schemas.microsoft.com/office/drawing/2014/main" val="3255625180"/>
                  </a:ext>
                </a:extLst>
              </a:tr>
              <a:tr h="432825">
                <a:tc>
                  <a:txBody>
                    <a:bodyPr/>
                    <a:lstStyle/>
                    <a:p>
                      <a:r>
                        <a:rPr lang="zh-CN" altLang="en-US" sz="1200" b="1" dirty="0">
                          <a:solidFill>
                            <a:srgbClr val="374154"/>
                          </a:solidFill>
                          <a:latin typeface="Gill Sans MT" panose="020B0502020104020203" pitchFamily="34" charset="0"/>
                          <a:ea typeface="+mj-ea"/>
                        </a:rPr>
                        <a:t>单精度性能</a:t>
                      </a:r>
                      <a:r>
                        <a:rPr lang="en-US" altLang="zh-CN" sz="1200" b="1" dirty="0">
                          <a:solidFill>
                            <a:srgbClr val="374154"/>
                          </a:solidFill>
                          <a:latin typeface="Gill Sans MT" panose="020B0502020104020203" pitchFamily="34" charset="0"/>
                          <a:ea typeface="+mj-ea"/>
                        </a:rPr>
                        <a:t>(TF32)</a:t>
                      </a:r>
                      <a:endParaRPr lang="zh-CN" altLang="en-US" sz="1200" b="1" dirty="0">
                        <a:solidFill>
                          <a:srgbClr val="374154"/>
                        </a:solidFill>
                        <a:latin typeface="Gill Sans MT" panose="020B0502020104020203" pitchFamily="34" charset="0"/>
                        <a:ea typeface="+mj-ea"/>
                      </a:endParaRPr>
                    </a:p>
                  </a:txBody>
                  <a:tcPr anchor="ctr">
                    <a:solidFill>
                      <a:schemeClr val="tx2">
                        <a:lumMod val="20000"/>
                        <a:lumOff val="80000"/>
                        <a:alpha val="20000"/>
                      </a:schemeClr>
                    </a:solidFill>
                  </a:tcPr>
                </a:tc>
                <a:tc>
                  <a:txBody>
                    <a:bodyPr/>
                    <a:lstStyle/>
                    <a:p>
                      <a:pPr marL="0" algn="l" defTabSz="913707" rtl="0" eaLnBrk="1" latinLnBrk="0" hangingPunct="1"/>
                      <a:r>
                        <a:rPr lang="en-US" altLang="zh-CN" sz="1200" kern="1200" dirty="0">
                          <a:solidFill>
                            <a:srgbClr val="374154"/>
                          </a:solidFill>
                          <a:latin typeface="Gill Sans MT" panose="020B0502020104020203" pitchFamily="34" charset="0"/>
                          <a:ea typeface="+mj-ea"/>
                          <a:cs typeface="+mn-cs"/>
                        </a:rPr>
                        <a:t>128 TFLOPS</a:t>
                      </a:r>
                      <a:endParaRPr lang="zh-CN" altLang="en-US" sz="1200" kern="1200" dirty="0">
                        <a:solidFill>
                          <a:srgbClr val="374154"/>
                        </a:solidFill>
                        <a:latin typeface="Gill Sans MT" panose="020B0502020104020203" pitchFamily="34" charset="0"/>
                        <a:ea typeface="+mj-ea"/>
                        <a:cs typeface="+mn-cs"/>
                      </a:endParaRPr>
                    </a:p>
                  </a:txBody>
                  <a:tcPr anchor="ctr"/>
                </a:tc>
                <a:tc>
                  <a:txBody>
                    <a:bodyPr/>
                    <a:lstStyle/>
                    <a:p>
                      <a:pPr marL="0" algn="l" defTabSz="913707" rtl="0" eaLnBrk="1" latinLnBrk="0" hangingPunct="1"/>
                      <a:r>
                        <a:rPr lang="en-US" altLang="zh-CN" sz="1200" kern="1200" dirty="0">
                          <a:solidFill>
                            <a:srgbClr val="374154"/>
                          </a:solidFill>
                          <a:latin typeface="Gill Sans MT" panose="020B0502020104020203" pitchFamily="34" charset="0"/>
                          <a:ea typeface="+mj-ea"/>
                          <a:cs typeface="+mn-cs"/>
                        </a:rPr>
                        <a:t>/</a:t>
                      </a:r>
                      <a:endParaRPr lang="zh-CN" altLang="en-US" sz="1200" kern="1200" dirty="0">
                        <a:solidFill>
                          <a:srgbClr val="374154"/>
                        </a:solidFill>
                        <a:latin typeface="Gill Sans MT" panose="020B0502020104020203" pitchFamily="34" charset="0"/>
                        <a:ea typeface="+mj-ea"/>
                        <a:cs typeface="+mn-cs"/>
                      </a:endParaRPr>
                    </a:p>
                  </a:txBody>
                  <a:tcPr anchor="ctr"/>
                </a:tc>
                <a:tc>
                  <a:txBody>
                    <a:bodyPr/>
                    <a:lstStyle/>
                    <a:p>
                      <a:pPr marL="0" marR="0" lvl="0" indent="0" algn="l" defTabSz="913707" rtl="0" eaLnBrk="1" fontAlgn="auto" latinLnBrk="0" hangingPunct="1">
                        <a:lnSpc>
                          <a:spcPct val="100000"/>
                        </a:lnSpc>
                        <a:spcBef>
                          <a:spcPts val="0"/>
                        </a:spcBef>
                        <a:spcAft>
                          <a:spcPts val="0"/>
                        </a:spcAft>
                        <a:buClrTx/>
                        <a:buSzTx/>
                        <a:buFontTx/>
                        <a:buNone/>
                        <a:tabLst/>
                        <a:defRPr/>
                      </a:pPr>
                      <a:r>
                        <a:rPr lang="en-US" altLang="zh-CN" sz="1200" kern="1200" dirty="0">
                          <a:solidFill>
                            <a:srgbClr val="374154"/>
                          </a:solidFill>
                          <a:latin typeface="Gill Sans MT" panose="020B0502020104020203" pitchFamily="34" charset="0"/>
                          <a:ea typeface="+mj-ea"/>
                          <a:cs typeface="+mn-cs"/>
                        </a:rPr>
                        <a:t>/</a:t>
                      </a:r>
                      <a:endParaRPr lang="zh-CN" altLang="en-US" sz="1200" kern="1200" dirty="0">
                        <a:solidFill>
                          <a:srgbClr val="374154"/>
                        </a:solidFill>
                        <a:latin typeface="Gill Sans MT" panose="020B0502020104020203" pitchFamily="34" charset="0"/>
                        <a:ea typeface="+mj-ea"/>
                        <a:cs typeface="+mn-cs"/>
                      </a:endParaRPr>
                    </a:p>
                  </a:txBody>
                  <a:tcPr anchor="ctr"/>
                </a:tc>
                <a:tc>
                  <a:txBody>
                    <a:bodyPr/>
                    <a:lstStyle/>
                    <a:p>
                      <a:pPr marL="0" marR="0" lvl="0" indent="0" algn="l" defTabSz="913707" rtl="0" eaLnBrk="1" fontAlgn="auto" latinLnBrk="0" hangingPunct="1">
                        <a:lnSpc>
                          <a:spcPct val="100000"/>
                        </a:lnSpc>
                        <a:spcBef>
                          <a:spcPts val="0"/>
                        </a:spcBef>
                        <a:spcAft>
                          <a:spcPts val="0"/>
                        </a:spcAft>
                        <a:buClrTx/>
                        <a:buSzTx/>
                        <a:buFontTx/>
                        <a:buNone/>
                        <a:tabLst/>
                        <a:defRPr/>
                      </a:pPr>
                      <a:r>
                        <a:rPr lang="en-US" altLang="zh-CN" sz="1200" kern="1200" dirty="0">
                          <a:solidFill>
                            <a:srgbClr val="374154"/>
                          </a:solidFill>
                          <a:latin typeface="Gill Sans MT" panose="020B0502020104020203" pitchFamily="34" charset="0"/>
                          <a:ea typeface="+mj-ea"/>
                          <a:cs typeface="+mn-cs"/>
                        </a:rPr>
                        <a:t>120 </a:t>
                      </a:r>
                      <a:r>
                        <a:rPr lang="en-US" altLang="zh-CN" sz="1200" kern="1200" dirty="0">
                          <a:solidFill>
                            <a:srgbClr val="374154"/>
                          </a:solidFill>
                          <a:latin typeface="Gill Sans MT" panose="020B0502020104020203" pitchFamily="34" charset="0"/>
                          <a:ea typeface="+mn-ea"/>
                          <a:cs typeface="+mn-cs"/>
                        </a:rPr>
                        <a:t>TFLOPS</a:t>
                      </a:r>
                      <a:endParaRPr lang="zh-CN" altLang="en-US" sz="1200" kern="1200" dirty="0">
                        <a:solidFill>
                          <a:srgbClr val="374154"/>
                        </a:solidFill>
                        <a:latin typeface="Gill Sans MT" panose="020B0502020104020203" pitchFamily="34" charset="0"/>
                        <a:ea typeface="+mj-ea"/>
                        <a:cs typeface="+mn-cs"/>
                      </a:endParaRPr>
                    </a:p>
                  </a:txBody>
                  <a:tcPr anchor="ctr"/>
                </a:tc>
                <a:extLst>
                  <a:ext uri="{0D108BD9-81ED-4DB2-BD59-A6C34878D82A}">
                    <a16:rowId xmlns:a16="http://schemas.microsoft.com/office/drawing/2014/main" val="3218121786"/>
                  </a:ext>
                </a:extLst>
              </a:tr>
              <a:tr h="432825">
                <a:tc>
                  <a:txBody>
                    <a:bodyPr/>
                    <a:lstStyle/>
                    <a:p>
                      <a:r>
                        <a:rPr lang="zh-CN" altLang="en-US" sz="1200" b="1" dirty="0">
                          <a:solidFill>
                            <a:srgbClr val="374154"/>
                          </a:solidFill>
                          <a:latin typeface="Gill Sans MT" panose="020B0502020104020203" pitchFamily="34" charset="0"/>
                          <a:ea typeface="+mj-ea"/>
                        </a:rPr>
                        <a:t>半精度性能</a:t>
                      </a:r>
                      <a:r>
                        <a:rPr lang="en-US" altLang="zh-CN" sz="1200" b="1" dirty="0">
                          <a:solidFill>
                            <a:srgbClr val="374154"/>
                          </a:solidFill>
                          <a:latin typeface="Gill Sans MT" panose="020B0502020104020203" pitchFamily="34" charset="0"/>
                          <a:ea typeface="+mj-ea"/>
                        </a:rPr>
                        <a:t>(FP16/BF16)</a:t>
                      </a:r>
                      <a:endParaRPr lang="zh-CN" altLang="en-US" sz="1200" b="1" dirty="0">
                        <a:solidFill>
                          <a:srgbClr val="374154"/>
                        </a:solidFill>
                        <a:latin typeface="Gill Sans MT" panose="020B0502020104020203" pitchFamily="34" charset="0"/>
                        <a:ea typeface="+mj-ea"/>
                      </a:endParaRPr>
                    </a:p>
                  </a:txBody>
                  <a:tcPr anchor="ctr">
                    <a:solidFill>
                      <a:schemeClr val="tx2">
                        <a:lumMod val="20000"/>
                        <a:lumOff val="80000"/>
                        <a:alpha val="20000"/>
                      </a:schemeClr>
                    </a:solidFill>
                  </a:tcPr>
                </a:tc>
                <a:tc>
                  <a:txBody>
                    <a:bodyPr/>
                    <a:lstStyle/>
                    <a:p>
                      <a:pPr marL="0" algn="l" defTabSz="913707" rtl="0" eaLnBrk="1" latinLnBrk="0" hangingPunct="1"/>
                      <a:r>
                        <a:rPr lang="en-US" altLang="zh-CN" sz="1200" kern="1200" dirty="0">
                          <a:solidFill>
                            <a:srgbClr val="C00000"/>
                          </a:solidFill>
                          <a:latin typeface="Gill Sans MT" panose="020B0502020104020203" pitchFamily="34" charset="0"/>
                          <a:ea typeface="+mj-ea"/>
                          <a:cs typeface="+mn-cs"/>
                        </a:rPr>
                        <a:t>128 TFLOPS</a:t>
                      </a:r>
                      <a:endParaRPr lang="zh-CN" altLang="en-US" sz="1200" kern="1200" dirty="0">
                        <a:solidFill>
                          <a:srgbClr val="C00000"/>
                        </a:solidFill>
                        <a:latin typeface="Gill Sans MT" panose="020B0502020104020203" pitchFamily="34" charset="0"/>
                        <a:ea typeface="+mj-ea"/>
                        <a:cs typeface="+mn-cs"/>
                      </a:endParaRPr>
                    </a:p>
                  </a:txBody>
                  <a:tcPr anchor="ctr"/>
                </a:tc>
                <a:tc>
                  <a:txBody>
                    <a:bodyPr/>
                    <a:lstStyle/>
                    <a:p>
                      <a:pPr marL="0" algn="l" defTabSz="913707" rtl="0" eaLnBrk="1" latinLnBrk="0" hangingPunct="1"/>
                      <a:r>
                        <a:rPr lang="en-US" altLang="zh-CN" sz="1200" kern="1200" dirty="0">
                          <a:solidFill>
                            <a:srgbClr val="374154"/>
                          </a:solidFill>
                          <a:latin typeface="Gill Sans MT" panose="020B0502020104020203" pitchFamily="34" charset="0"/>
                          <a:ea typeface="+mj-ea"/>
                          <a:cs typeface="+mn-cs"/>
                        </a:rPr>
                        <a:t>70.4 TFLOPS</a:t>
                      </a:r>
                      <a:endParaRPr lang="zh-CN" altLang="en-US" sz="1200" kern="1200" dirty="0">
                        <a:solidFill>
                          <a:srgbClr val="374154"/>
                        </a:solidFill>
                        <a:latin typeface="Gill Sans MT" panose="020B0502020104020203" pitchFamily="34" charset="0"/>
                        <a:ea typeface="+mj-ea"/>
                        <a:cs typeface="+mn-cs"/>
                      </a:endParaRPr>
                    </a:p>
                  </a:txBody>
                  <a:tcPr anchor="ctr"/>
                </a:tc>
                <a:tc>
                  <a:txBody>
                    <a:bodyPr/>
                    <a:lstStyle/>
                    <a:p>
                      <a:pPr marL="0" algn="l" defTabSz="913707" rtl="0" eaLnBrk="1" latinLnBrk="0" hangingPunct="1"/>
                      <a:r>
                        <a:rPr lang="en-US" altLang="zh-CN" sz="1200" kern="1200" dirty="0">
                          <a:solidFill>
                            <a:srgbClr val="374154"/>
                          </a:solidFill>
                          <a:latin typeface="Gill Sans MT" panose="020B0502020104020203" pitchFamily="34" charset="0"/>
                          <a:ea typeface="+mj-ea"/>
                          <a:cs typeface="+mn-cs"/>
                        </a:rPr>
                        <a:t>65 FP16 TFLOPS</a:t>
                      </a:r>
                      <a:endParaRPr lang="zh-CN" altLang="en-US" sz="1200" kern="1200" dirty="0">
                        <a:solidFill>
                          <a:srgbClr val="374154"/>
                        </a:solidFill>
                        <a:latin typeface="Gill Sans MT" panose="020B0502020104020203" pitchFamily="34" charset="0"/>
                        <a:ea typeface="+mj-ea"/>
                        <a:cs typeface="+mn-cs"/>
                      </a:endParaRPr>
                    </a:p>
                  </a:txBody>
                  <a:tcPr anchor="ctr"/>
                </a:tc>
                <a:tc>
                  <a:txBody>
                    <a:bodyPr/>
                    <a:lstStyle/>
                    <a:p>
                      <a:pPr marL="0" algn="l" defTabSz="913707" rtl="0" eaLnBrk="1" latinLnBrk="0" hangingPunct="1"/>
                      <a:r>
                        <a:rPr lang="en-US" altLang="zh-CN" sz="1200" kern="1200" dirty="0">
                          <a:solidFill>
                            <a:srgbClr val="C00000"/>
                          </a:solidFill>
                          <a:latin typeface="Gill Sans MT" panose="020B0502020104020203" pitchFamily="34" charset="0"/>
                          <a:ea typeface="+mj-ea"/>
                          <a:cs typeface="+mn-cs"/>
                        </a:rPr>
                        <a:t>242 </a:t>
                      </a:r>
                      <a:r>
                        <a:rPr lang="en-US" altLang="zh-CN" sz="1200" kern="1200" dirty="0">
                          <a:solidFill>
                            <a:srgbClr val="C00000"/>
                          </a:solidFill>
                          <a:latin typeface="Gill Sans MT" panose="020B0502020104020203" pitchFamily="34" charset="0"/>
                          <a:ea typeface="+mn-ea"/>
                          <a:cs typeface="+mn-cs"/>
                        </a:rPr>
                        <a:t>TFLOPS</a:t>
                      </a:r>
                      <a:endParaRPr lang="zh-CN" altLang="en-US" sz="1200" kern="1200" dirty="0">
                        <a:solidFill>
                          <a:srgbClr val="C00000"/>
                        </a:solidFill>
                        <a:latin typeface="Gill Sans MT" panose="020B0502020104020203" pitchFamily="34" charset="0"/>
                        <a:ea typeface="+mj-ea"/>
                        <a:cs typeface="+mn-cs"/>
                      </a:endParaRPr>
                    </a:p>
                  </a:txBody>
                  <a:tcPr anchor="ctr"/>
                </a:tc>
                <a:extLst>
                  <a:ext uri="{0D108BD9-81ED-4DB2-BD59-A6C34878D82A}">
                    <a16:rowId xmlns:a16="http://schemas.microsoft.com/office/drawing/2014/main" val="611188122"/>
                  </a:ext>
                </a:extLst>
              </a:tr>
              <a:tr h="432825">
                <a:tc>
                  <a:txBody>
                    <a:bodyPr/>
                    <a:lstStyle/>
                    <a:p>
                      <a:r>
                        <a:rPr lang="zh-CN" altLang="en-US" sz="1200" b="1" dirty="0">
                          <a:solidFill>
                            <a:srgbClr val="374154"/>
                          </a:solidFill>
                          <a:latin typeface="Gill Sans MT" panose="020B0502020104020203" pitchFamily="34" charset="0"/>
                          <a:ea typeface="+mj-ea"/>
                        </a:rPr>
                        <a:t>整型性能</a:t>
                      </a:r>
                      <a:r>
                        <a:rPr lang="en-US" altLang="zh-CN" sz="1200" b="1" dirty="0">
                          <a:solidFill>
                            <a:srgbClr val="374154"/>
                          </a:solidFill>
                          <a:latin typeface="Gill Sans MT" panose="020B0502020104020203" pitchFamily="34" charset="0"/>
                          <a:ea typeface="+mj-ea"/>
                        </a:rPr>
                        <a:t>(INT8)</a:t>
                      </a:r>
                      <a:endParaRPr lang="zh-CN" altLang="en-US" sz="1200" b="1" dirty="0">
                        <a:solidFill>
                          <a:srgbClr val="374154"/>
                        </a:solidFill>
                        <a:latin typeface="Gill Sans MT" panose="020B0502020104020203" pitchFamily="34" charset="0"/>
                        <a:ea typeface="+mj-ea"/>
                      </a:endParaRPr>
                    </a:p>
                  </a:txBody>
                  <a:tcPr anchor="ctr">
                    <a:solidFill>
                      <a:schemeClr val="tx2">
                        <a:lumMod val="20000"/>
                        <a:lumOff val="80000"/>
                        <a:alpha val="20000"/>
                      </a:schemeClr>
                    </a:solidFill>
                  </a:tcPr>
                </a:tc>
                <a:tc>
                  <a:txBody>
                    <a:bodyPr/>
                    <a:lstStyle/>
                    <a:p>
                      <a:pPr marL="0" algn="l" defTabSz="913707" rtl="0" eaLnBrk="1" latinLnBrk="0" hangingPunct="1"/>
                      <a:r>
                        <a:rPr lang="en-US" altLang="zh-CN" sz="1200" kern="1200" dirty="0">
                          <a:solidFill>
                            <a:srgbClr val="C00000"/>
                          </a:solidFill>
                          <a:latin typeface="Gill Sans MT" panose="020B0502020104020203" pitchFamily="34" charset="0"/>
                          <a:ea typeface="+mj-ea"/>
                          <a:cs typeface="+mn-cs"/>
                        </a:rPr>
                        <a:t>256 TOPS</a:t>
                      </a:r>
                      <a:endParaRPr lang="zh-CN" altLang="en-US" sz="1200" kern="1200" dirty="0">
                        <a:solidFill>
                          <a:srgbClr val="C00000"/>
                        </a:solidFill>
                        <a:latin typeface="Gill Sans MT" panose="020B0502020104020203" pitchFamily="34" charset="0"/>
                        <a:ea typeface="+mj-ea"/>
                        <a:cs typeface="+mn-cs"/>
                      </a:endParaRPr>
                    </a:p>
                  </a:txBody>
                  <a:tcPr anchor="ctr"/>
                </a:tc>
                <a:tc>
                  <a:txBody>
                    <a:bodyPr/>
                    <a:lstStyle/>
                    <a:p>
                      <a:pPr marL="0" algn="l" defTabSz="913707" rtl="0" eaLnBrk="1" latinLnBrk="0" hangingPunct="1"/>
                      <a:r>
                        <a:rPr lang="en-US" altLang="zh-CN" sz="1200" kern="1200" dirty="0">
                          <a:solidFill>
                            <a:srgbClr val="374154"/>
                          </a:solidFill>
                          <a:latin typeface="Gill Sans MT" panose="020B0502020104020203" pitchFamily="34" charset="0"/>
                          <a:ea typeface="+mj-ea"/>
                          <a:cs typeface="+mn-cs"/>
                        </a:rPr>
                        <a:t>470.4 TFLOPS</a:t>
                      </a:r>
                      <a:endParaRPr lang="zh-CN" altLang="en-US" sz="1200" kern="1200" dirty="0">
                        <a:solidFill>
                          <a:srgbClr val="374154"/>
                        </a:solidFill>
                        <a:latin typeface="Gill Sans MT" panose="020B0502020104020203" pitchFamily="34" charset="0"/>
                        <a:ea typeface="+mj-ea"/>
                        <a:cs typeface="+mn-cs"/>
                      </a:endParaRPr>
                    </a:p>
                  </a:txBody>
                  <a:tcPr anchor="ctr"/>
                </a:tc>
                <a:tc>
                  <a:txBody>
                    <a:bodyPr/>
                    <a:lstStyle/>
                    <a:p>
                      <a:pPr marL="0" algn="l" defTabSz="913707" rtl="0" eaLnBrk="1" latinLnBrk="0" hangingPunct="1"/>
                      <a:r>
                        <a:rPr lang="en-US" altLang="zh-CN" sz="1200" kern="1200" dirty="0">
                          <a:solidFill>
                            <a:srgbClr val="374154"/>
                          </a:solidFill>
                          <a:latin typeface="Gill Sans MT" panose="020B0502020104020203" pitchFamily="34" charset="0"/>
                          <a:ea typeface="+mj-ea"/>
                          <a:cs typeface="+mn-cs"/>
                        </a:rPr>
                        <a:t>130 INT8 TOPS</a:t>
                      </a:r>
                      <a:endParaRPr lang="zh-CN" altLang="en-US" sz="1200" kern="1200" dirty="0">
                        <a:solidFill>
                          <a:srgbClr val="374154"/>
                        </a:solidFill>
                        <a:latin typeface="Gill Sans MT" panose="020B0502020104020203" pitchFamily="34" charset="0"/>
                        <a:ea typeface="+mj-ea"/>
                        <a:cs typeface="+mn-cs"/>
                      </a:endParaRPr>
                    </a:p>
                  </a:txBody>
                  <a:tcPr anchor="ctr"/>
                </a:tc>
                <a:tc>
                  <a:txBody>
                    <a:bodyPr/>
                    <a:lstStyle/>
                    <a:p>
                      <a:pPr marL="0" algn="l" defTabSz="913707" rtl="0" eaLnBrk="1" latinLnBrk="0" hangingPunct="1"/>
                      <a:r>
                        <a:rPr lang="en-US" altLang="zh-CN" sz="1200" kern="1200" dirty="0">
                          <a:solidFill>
                            <a:srgbClr val="C00000"/>
                          </a:solidFill>
                          <a:latin typeface="Gill Sans MT" panose="020B0502020104020203" pitchFamily="34" charset="0"/>
                          <a:ea typeface="+mj-ea"/>
                          <a:cs typeface="+mn-cs"/>
                        </a:rPr>
                        <a:t>485 TOPS</a:t>
                      </a:r>
                      <a:endParaRPr lang="zh-CN" altLang="en-US" sz="1200" kern="1200" dirty="0">
                        <a:solidFill>
                          <a:srgbClr val="C00000"/>
                        </a:solidFill>
                        <a:latin typeface="Gill Sans MT" panose="020B0502020104020203" pitchFamily="34" charset="0"/>
                        <a:ea typeface="+mj-ea"/>
                        <a:cs typeface="+mn-cs"/>
                      </a:endParaRPr>
                    </a:p>
                  </a:txBody>
                  <a:tcPr anchor="ctr"/>
                </a:tc>
                <a:extLst>
                  <a:ext uri="{0D108BD9-81ED-4DB2-BD59-A6C34878D82A}">
                    <a16:rowId xmlns:a16="http://schemas.microsoft.com/office/drawing/2014/main" val="2926085873"/>
                  </a:ext>
                </a:extLst>
              </a:tr>
              <a:tr h="432825">
                <a:tc>
                  <a:txBody>
                    <a:bodyPr/>
                    <a:lstStyle/>
                    <a:p>
                      <a:r>
                        <a:rPr lang="zh-CN" altLang="en-US" sz="1200" b="1" dirty="0">
                          <a:solidFill>
                            <a:srgbClr val="374154"/>
                          </a:solidFill>
                          <a:latin typeface="Gill Sans MT" panose="020B0502020104020203" pitchFamily="34" charset="0"/>
                          <a:ea typeface="+mj-ea"/>
                        </a:rPr>
                        <a:t>内存</a:t>
                      </a:r>
                    </a:p>
                  </a:txBody>
                  <a:tcPr anchor="ctr">
                    <a:solidFill>
                      <a:schemeClr val="tx2">
                        <a:lumMod val="20000"/>
                        <a:lumOff val="80000"/>
                        <a:alpha val="20000"/>
                      </a:schemeClr>
                    </a:solidFill>
                  </a:tcPr>
                </a:tc>
                <a:tc>
                  <a:txBody>
                    <a:bodyPr/>
                    <a:lstStyle/>
                    <a:p>
                      <a:pPr marL="0" algn="l" defTabSz="913707" rtl="0" eaLnBrk="1" latinLnBrk="0" hangingPunct="1"/>
                      <a:r>
                        <a:rPr lang="en-US" altLang="zh-CN" sz="1200" kern="1200" dirty="0">
                          <a:solidFill>
                            <a:srgbClr val="374154"/>
                          </a:solidFill>
                          <a:latin typeface="Gill Sans MT" panose="020B0502020104020203" pitchFamily="34" charset="0"/>
                          <a:ea typeface="+mj-ea"/>
                          <a:cs typeface="+mn-cs"/>
                        </a:rPr>
                        <a:t>16GB HBM2E</a:t>
                      </a:r>
                      <a:endParaRPr lang="zh-CN" altLang="en-US" sz="1200" kern="1200" dirty="0">
                        <a:solidFill>
                          <a:srgbClr val="374154"/>
                        </a:solidFill>
                        <a:latin typeface="Gill Sans MT" panose="020B0502020104020203" pitchFamily="34" charset="0"/>
                        <a:ea typeface="+mj-ea"/>
                        <a:cs typeface="+mn-cs"/>
                      </a:endParaRPr>
                    </a:p>
                  </a:txBody>
                  <a:tcPr anchor="ctr"/>
                </a:tc>
                <a:tc>
                  <a:txBody>
                    <a:bodyPr/>
                    <a:lstStyle/>
                    <a:p>
                      <a:r>
                        <a:rPr lang="en-US" altLang="zh-CN" sz="1200" dirty="0">
                          <a:solidFill>
                            <a:srgbClr val="374154"/>
                          </a:solidFill>
                          <a:latin typeface="Gill Sans MT" panose="020B0502020104020203" pitchFamily="34" charset="0"/>
                          <a:ea typeface="+mj-ea"/>
                        </a:rPr>
                        <a:t>16GB HBM2</a:t>
                      </a:r>
                      <a:endParaRPr lang="zh-CN" altLang="en-US" sz="1200" dirty="0">
                        <a:solidFill>
                          <a:srgbClr val="374154"/>
                        </a:solidFill>
                        <a:latin typeface="Gill Sans MT" panose="020B0502020104020203" pitchFamily="34" charset="0"/>
                        <a:ea typeface="+mj-ea"/>
                      </a:endParaRPr>
                    </a:p>
                  </a:txBody>
                  <a:tcPr anchor="ctr"/>
                </a:tc>
                <a:tc>
                  <a:txBody>
                    <a:bodyPr/>
                    <a:lstStyle/>
                    <a:p>
                      <a:pPr marL="0" algn="l" defTabSz="913707" rtl="0" eaLnBrk="1" latinLnBrk="0" hangingPunct="1"/>
                      <a:r>
                        <a:rPr lang="en-US" altLang="zh-CN" sz="1200" kern="1200" dirty="0">
                          <a:solidFill>
                            <a:srgbClr val="374154"/>
                          </a:solidFill>
                          <a:latin typeface="Gill Sans MT" panose="020B0502020104020203" pitchFamily="34" charset="0"/>
                          <a:ea typeface="+mj-ea"/>
                          <a:cs typeface="+mn-cs"/>
                        </a:rPr>
                        <a:t>16 GB GDDR6</a:t>
                      </a:r>
                      <a:endParaRPr lang="zh-CN" altLang="en-US" sz="1200" kern="1200" dirty="0">
                        <a:solidFill>
                          <a:srgbClr val="374154"/>
                        </a:solidFill>
                        <a:latin typeface="Gill Sans MT" panose="020B0502020104020203" pitchFamily="34" charset="0"/>
                        <a:ea typeface="+mj-ea"/>
                        <a:cs typeface="+mn-cs"/>
                      </a:endParaRPr>
                    </a:p>
                  </a:txBody>
                  <a:tcPr anchor="ctr"/>
                </a:tc>
                <a:tc>
                  <a:txBody>
                    <a:bodyPr/>
                    <a:lstStyle/>
                    <a:p>
                      <a:pPr marL="0" algn="l" defTabSz="913707" rtl="0" eaLnBrk="1" latinLnBrk="0" hangingPunct="1"/>
                      <a:r>
                        <a:rPr lang="en-US" altLang="zh-CN" sz="1200" kern="1200" dirty="0">
                          <a:solidFill>
                            <a:srgbClr val="C00000"/>
                          </a:solidFill>
                          <a:latin typeface="Gill Sans MT" panose="020B0502020104020203" pitchFamily="34" charset="0"/>
                          <a:ea typeface="+mj-ea"/>
                          <a:cs typeface="+mn-cs"/>
                        </a:rPr>
                        <a:t>24GB</a:t>
                      </a:r>
                      <a:endParaRPr lang="zh-CN" altLang="en-US" sz="1200" kern="1200" dirty="0">
                        <a:solidFill>
                          <a:srgbClr val="C00000"/>
                        </a:solidFill>
                        <a:latin typeface="Gill Sans MT" panose="020B0502020104020203" pitchFamily="34" charset="0"/>
                        <a:ea typeface="+mj-ea"/>
                        <a:cs typeface="+mn-cs"/>
                      </a:endParaRPr>
                    </a:p>
                  </a:txBody>
                  <a:tcPr anchor="ctr"/>
                </a:tc>
                <a:extLst>
                  <a:ext uri="{0D108BD9-81ED-4DB2-BD59-A6C34878D82A}">
                    <a16:rowId xmlns:a16="http://schemas.microsoft.com/office/drawing/2014/main" val="1863096392"/>
                  </a:ext>
                </a:extLst>
              </a:tr>
              <a:tr h="432825">
                <a:tc>
                  <a:txBody>
                    <a:bodyPr/>
                    <a:lstStyle/>
                    <a:p>
                      <a:r>
                        <a:rPr lang="zh-CN" altLang="en-US" sz="1200" b="1" dirty="0">
                          <a:solidFill>
                            <a:srgbClr val="374154"/>
                          </a:solidFill>
                          <a:latin typeface="Gill Sans MT" panose="020B0502020104020203" pitchFamily="34" charset="0"/>
                          <a:ea typeface="+mj-ea"/>
                        </a:rPr>
                        <a:t>内存带宽</a:t>
                      </a:r>
                    </a:p>
                  </a:txBody>
                  <a:tcPr anchor="ctr">
                    <a:solidFill>
                      <a:schemeClr val="tx2">
                        <a:lumMod val="20000"/>
                        <a:lumOff val="80000"/>
                        <a:alpha val="20000"/>
                      </a:schemeClr>
                    </a:solidFill>
                  </a:tcPr>
                </a:tc>
                <a:tc>
                  <a:txBody>
                    <a:bodyPr/>
                    <a:lstStyle/>
                    <a:p>
                      <a:pPr marL="0" algn="l" defTabSz="913707" rtl="0" eaLnBrk="1" latinLnBrk="0" hangingPunct="1"/>
                      <a:r>
                        <a:rPr lang="en-US" altLang="zh-CN" sz="1200" kern="1200" dirty="0">
                          <a:solidFill>
                            <a:srgbClr val="374154"/>
                          </a:solidFill>
                          <a:latin typeface="Gill Sans MT" panose="020B0502020104020203" pitchFamily="34" charset="0"/>
                          <a:ea typeface="+mj-ea"/>
                          <a:cs typeface="+mn-cs"/>
                        </a:rPr>
                        <a:t>819</a:t>
                      </a:r>
                      <a:r>
                        <a:rPr lang="zh-CN" altLang="en-US" sz="1200" kern="1200" dirty="0">
                          <a:solidFill>
                            <a:srgbClr val="374154"/>
                          </a:solidFill>
                          <a:latin typeface="Gill Sans MT" panose="020B0502020104020203" pitchFamily="34" charset="0"/>
                          <a:ea typeface="+mj-ea"/>
                          <a:cs typeface="+mn-cs"/>
                        </a:rPr>
                        <a:t> </a:t>
                      </a:r>
                      <a:r>
                        <a:rPr lang="en-US" altLang="zh-CN" sz="1200" kern="1200" dirty="0">
                          <a:solidFill>
                            <a:srgbClr val="374154"/>
                          </a:solidFill>
                          <a:latin typeface="Gill Sans MT" panose="020B0502020104020203" pitchFamily="34" charset="0"/>
                          <a:ea typeface="+mj-ea"/>
                          <a:cs typeface="+mn-cs"/>
                        </a:rPr>
                        <a:t>GB/s</a:t>
                      </a:r>
                      <a:endParaRPr lang="zh-CN" altLang="en-US" sz="1200" kern="1200" dirty="0">
                        <a:solidFill>
                          <a:srgbClr val="374154"/>
                        </a:solidFill>
                        <a:latin typeface="Gill Sans MT" panose="020B0502020104020203" pitchFamily="34" charset="0"/>
                        <a:ea typeface="+mj-ea"/>
                        <a:cs typeface="+mn-cs"/>
                      </a:endParaRPr>
                    </a:p>
                  </a:txBody>
                  <a:tcPr anchor="ctr"/>
                </a:tc>
                <a:tc>
                  <a:txBody>
                    <a:bodyPr/>
                    <a:lstStyle/>
                    <a:p>
                      <a:r>
                        <a:rPr lang="en-US" altLang="zh-CN" sz="1200" dirty="0">
                          <a:solidFill>
                            <a:srgbClr val="374154"/>
                          </a:solidFill>
                          <a:latin typeface="Gill Sans MT" panose="020B0502020104020203" pitchFamily="34" charset="0"/>
                          <a:ea typeface="+mj-ea"/>
                        </a:rPr>
                        <a:t>512</a:t>
                      </a:r>
                      <a:r>
                        <a:rPr lang="zh-CN" altLang="en-US" sz="1200" dirty="0">
                          <a:solidFill>
                            <a:srgbClr val="374154"/>
                          </a:solidFill>
                          <a:latin typeface="Gill Sans MT" panose="020B0502020104020203" pitchFamily="34" charset="0"/>
                          <a:ea typeface="+mj-ea"/>
                        </a:rPr>
                        <a:t> </a:t>
                      </a:r>
                      <a:r>
                        <a:rPr lang="en-US" altLang="zh-CN" sz="1200" dirty="0">
                          <a:solidFill>
                            <a:srgbClr val="374154"/>
                          </a:solidFill>
                          <a:latin typeface="Gill Sans MT" panose="020B0502020104020203" pitchFamily="34" charset="0"/>
                          <a:ea typeface="+mj-ea"/>
                        </a:rPr>
                        <a:t>GB/s</a:t>
                      </a:r>
                      <a:endParaRPr lang="zh-CN" altLang="en-US" sz="1200" dirty="0">
                        <a:solidFill>
                          <a:srgbClr val="374154"/>
                        </a:solidFill>
                        <a:latin typeface="Gill Sans MT" panose="020B0502020104020203" pitchFamily="34" charset="0"/>
                        <a:ea typeface="+mj-ea"/>
                      </a:endParaRPr>
                    </a:p>
                  </a:txBody>
                  <a:tcPr anchor="ctr"/>
                </a:tc>
                <a:tc>
                  <a:txBody>
                    <a:bodyPr/>
                    <a:lstStyle/>
                    <a:p>
                      <a:pPr marL="0" algn="l" defTabSz="913707" rtl="0" eaLnBrk="1" latinLnBrk="0" hangingPunct="1"/>
                      <a:r>
                        <a:rPr lang="en-US" altLang="zh-CN" sz="1200" kern="1200" dirty="0">
                          <a:solidFill>
                            <a:srgbClr val="374154"/>
                          </a:solidFill>
                          <a:latin typeface="Gill Sans MT" panose="020B0502020104020203" pitchFamily="34" charset="0"/>
                          <a:ea typeface="+mj-ea"/>
                          <a:cs typeface="+mn-cs"/>
                        </a:rPr>
                        <a:t>320 GB/s</a:t>
                      </a:r>
                      <a:endParaRPr lang="zh-CN" altLang="en-US" sz="1200" kern="1200" dirty="0">
                        <a:solidFill>
                          <a:srgbClr val="374154"/>
                        </a:solidFill>
                        <a:latin typeface="Gill Sans MT" panose="020B0502020104020203" pitchFamily="34" charset="0"/>
                        <a:ea typeface="+mj-ea"/>
                        <a:cs typeface="+mn-cs"/>
                      </a:endParaRPr>
                    </a:p>
                  </a:txBody>
                  <a:tcPr anchor="ctr"/>
                </a:tc>
                <a:tc>
                  <a:txBody>
                    <a:bodyPr/>
                    <a:lstStyle/>
                    <a:p>
                      <a:pPr marL="0" algn="l" defTabSz="913707" rtl="0" eaLnBrk="1" latinLnBrk="0" hangingPunct="1"/>
                      <a:r>
                        <a:rPr lang="en-US" altLang="zh-CN" sz="1200" kern="1200" dirty="0">
                          <a:solidFill>
                            <a:srgbClr val="374154"/>
                          </a:solidFill>
                          <a:latin typeface="Gill Sans MT" panose="020B0502020104020203" pitchFamily="34" charset="0"/>
                          <a:ea typeface="+mj-ea"/>
                          <a:cs typeface="+mn-cs"/>
                        </a:rPr>
                        <a:t>300GB/s</a:t>
                      </a:r>
                      <a:endParaRPr lang="zh-CN" altLang="en-US" sz="1200" kern="1200" dirty="0">
                        <a:solidFill>
                          <a:srgbClr val="374154"/>
                        </a:solidFill>
                        <a:latin typeface="Gill Sans MT" panose="020B0502020104020203" pitchFamily="34" charset="0"/>
                        <a:ea typeface="+mj-ea"/>
                        <a:cs typeface="+mn-cs"/>
                      </a:endParaRPr>
                    </a:p>
                  </a:txBody>
                  <a:tcPr anchor="ctr"/>
                </a:tc>
                <a:extLst>
                  <a:ext uri="{0D108BD9-81ED-4DB2-BD59-A6C34878D82A}">
                    <a16:rowId xmlns:a16="http://schemas.microsoft.com/office/drawing/2014/main" val="4033841077"/>
                  </a:ext>
                </a:extLst>
              </a:tr>
              <a:tr h="432825">
                <a:tc>
                  <a:txBody>
                    <a:bodyPr/>
                    <a:lstStyle/>
                    <a:p>
                      <a:r>
                        <a:rPr lang="en-US" altLang="zh-CN" sz="1200" b="1" dirty="0">
                          <a:solidFill>
                            <a:srgbClr val="374154"/>
                          </a:solidFill>
                          <a:latin typeface="Gill Sans MT" panose="020B0502020104020203" pitchFamily="34" charset="0"/>
                          <a:ea typeface="+mj-ea"/>
                        </a:rPr>
                        <a:t>IO </a:t>
                      </a:r>
                      <a:r>
                        <a:rPr lang="zh-CN" altLang="en-US" sz="1200" b="1" dirty="0">
                          <a:solidFill>
                            <a:srgbClr val="374154"/>
                          </a:solidFill>
                          <a:latin typeface="Gill Sans MT" panose="020B0502020104020203" pitchFamily="34" charset="0"/>
                          <a:ea typeface="+mj-ea"/>
                        </a:rPr>
                        <a:t>接口</a:t>
                      </a:r>
                    </a:p>
                  </a:txBody>
                  <a:tcPr anchor="ctr">
                    <a:solidFill>
                      <a:schemeClr val="tx2">
                        <a:lumMod val="20000"/>
                        <a:lumOff val="80000"/>
                        <a:alpha val="20000"/>
                      </a:schemeClr>
                    </a:solidFill>
                  </a:tcPr>
                </a:tc>
                <a:tc>
                  <a:txBody>
                    <a:bodyPr/>
                    <a:lstStyle/>
                    <a:p>
                      <a:pPr marL="0" algn="l" defTabSz="913707" rtl="0" eaLnBrk="1" latinLnBrk="0" hangingPunct="1"/>
                      <a:r>
                        <a:rPr lang="en-US" altLang="zh-CN" sz="1200" kern="1200" dirty="0">
                          <a:solidFill>
                            <a:srgbClr val="374154"/>
                          </a:solidFill>
                          <a:latin typeface="Gill Sans MT" panose="020B0502020104020203" pitchFamily="34" charset="0"/>
                          <a:ea typeface="+mj-ea"/>
                          <a:cs typeface="+mn-cs"/>
                        </a:rPr>
                        <a:t>150W</a:t>
                      </a:r>
                      <a:endParaRPr lang="zh-CN" altLang="en-US" sz="1200" kern="1200" dirty="0">
                        <a:solidFill>
                          <a:srgbClr val="374154"/>
                        </a:solidFill>
                        <a:latin typeface="Gill Sans MT" panose="020B0502020104020203" pitchFamily="34" charset="0"/>
                        <a:ea typeface="+mj-ea"/>
                        <a:cs typeface="+mn-cs"/>
                      </a:endParaRPr>
                    </a:p>
                  </a:txBody>
                  <a:tcPr anchor="ctr"/>
                </a:tc>
                <a:tc>
                  <a:txBody>
                    <a:bodyPr/>
                    <a:lstStyle/>
                    <a:p>
                      <a:r>
                        <a:rPr lang="en-US" altLang="zh-CN" sz="1200" dirty="0">
                          <a:solidFill>
                            <a:srgbClr val="374154"/>
                          </a:solidFill>
                          <a:latin typeface="Gill Sans MT" panose="020B0502020104020203" pitchFamily="34" charset="0"/>
                          <a:ea typeface="+mj-ea"/>
                        </a:rPr>
                        <a:t>150W</a:t>
                      </a:r>
                      <a:endParaRPr lang="zh-CN" altLang="en-US" sz="1200" dirty="0">
                        <a:solidFill>
                          <a:srgbClr val="374154"/>
                        </a:solidFill>
                        <a:latin typeface="Gill Sans MT" panose="020B0502020104020203" pitchFamily="34" charset="0"/>
                        <a:ea typeface="+mj-ea"/>
                      </a:endParaRPr>
                    </a:p>
                  </a:txBody>
                  <a:tcPr anchor="ctr"/>
                </a:tc>
                <a:tc>
                  <a:txBody>
                    <a:bodyPr/>
                    <a:lstStyle/>
                    <a:p>
                      <a:pPr marL="0" algn="l" defTabSz="913707" rtl="0" eaLnBrk="1" latinLnBrk="0" hangingPunct="1"/>
                      <a:r>
                        <a:rPr lang="en-US" altLang="zh-CN" sz="1200" kern="1200" dirty="0">
                          <a:solidFill>
                            <a:srgbClr val="C00000"/>
                          </a:solidFill>
                          <a:latin typeface="Gill Sans MT" panose="020B0502020104020203" pitchFamily="34" charset="0"/>
                          <a:ea typeface="+mj-ea"/>
                          <a:cs typeface="+mn-cs"/>
                        </a:rPr>
                        <a:t>70W</a:t>
                      </a:r>
                      <a:endParaRPr lang="zh-CN" altLang="en-US" sz="1200" kern="1200" dirty="0">
                        <a:solidFill>
                          <a:srgbClr val="C00000"/>
                        </a:solidFill>
                        <a:latin typeface="Gill Sans MT" panose="020B0502020104020203" pitchFamily="34" charset="0"/>
                        <a:ea typeface="+mj-ea"/>
                        <a:cs typeface="+mn-cs"/>
                      </a:endParaRPr>
                    </a:p>
                  </a:txBody>
                  <a:tcPr anchor="ctr"/>
                </a:tc>
                <a:tc>
                  <a:txBody>
                    <a:bodyPr/>
                    <a:lstStyle/>
                    <a:p>
                      <a:pPr marL="0" algn="l" defTabSz="913707" rtl="0" eaLnBrk="1" latinLnBrk="0" hangingPunct="1"/>
                      <a:r>
                        <a:rPr lang="en-US" altLang="zh-CN" sz="1200" kern="1200" dirty="0">
                          <a:solidFill>
                            <a:srgbClr val="C00000"/>
                          </a:solidFill>
                          <a:latin typeface="Gill Sans MT" panose="020B0502020104020203" pitchFamily="34" charset="0"/>
                          <a:ea typeface="+mj-ea"/>
                          <a:cs typeface="+mn-cs"/>
                        </a:rPr>
                        <a:t>72W</a:t>
                      </a:r>
                      <a:endParaRPr lang="zh-CN" altLang="en-US" sz="1200" kern="1200" dirty="0">
                        <a:solidFill>
                          <a:srgbClr val="C00000"/>
                        </a:solidFill>
                        <a:latin typeface="Gill Sans MT" panose="020B0502020104020203" pitchFamily="34" charset="0"/>
                        <a:ea typeface="+mj-ea"/>
                        <a:cs typeface="+mn-cs"/>
                      </a:endParaRPr>
                    </a:p>
                  </a:txBody>
                  <a:tcPr anchor="ctr"/>
                </a:tc>
                <a:extLst>
                  <a:ext uri="{0D108BD9-81ED-4DB2-BD59-A6C34878D82A}">
                    <a16:rowId xmlns:a16="http://schemas.microsoft.com/office/drawing/2014/main" val="4225712484"/>
                  </a:ext>
                </a:extLst>
              </a:tr>
              <a:tr h="432825">
                <a:tc>
                  <a:txBody>
                    <a:bodyPr/>
                    <a:lstStyle/>
                    <a:p>
                      <a:r>
                        <a:rPr lang="zh-CN" altLang="en-US" sz="1200" b="1" dirty="0">
                          <a:solidFill>
                            <a:srgbClr val="374154"/>
                          </a:solidFill>
                          <a:latin typeface="Gill Sans MT" panose="020B0502020104020203" pitchFamily="34" charset="0"/>
                          <a:ea typeface="+mj-ea"/>
                        </a:rPr>
                        <a:t>外形规格</a:t>
                      </a:r>
                    </a:p>
                  </a:txBody>
                  <a:tcPr anchor="ctr">
                    <a:solidFill>
                      <a:schemeClr val="tx2">
                        <a:lumMod val="20000"/>
                        <a:lumOff val="80000"/>
                        <a:alpha val="20000"/>
                      </a:schemeClr>
                    </a:solidFill>
                  </a:tcPr>
                </a:tc>
                <a:tc>
                  <a:txBody>
                    <a:bodyPr/>
                    <a:lstStyle/>
                    <a:p>
                      <a:r>
                        <a:rPr lang="en-US" altLang="zh-CN" sz="1200" dirty="0">
                          <a:solidFill>
                            <a:srgbClr val="374154"/>
                          </a:solidFill>
                          <a:latin typeface="Gill Sans MT" panose="020B0502020104020203" pitchFamily="34" charset="0"/>
                          <a:ea typeface="+mj-ea"/>
                        </a:rPr>
                        <a:t>FH 3/4L </a:t>
                      </a:r>
                      <a:r>
                        <a:rPr lang="zh-CN" altLang="en-US" sz="1200" dirty="0">
                          <a:solidFill>
                            <a:srgbClr val="374154"/>
                          </a:solidFill>
                          <a:latin typeface="Gill Sans MT" panose="020B0502020104020203" pitchFamily="34" charset="0"/>
                          <a:ea typeface="+mj-ea"/>
                        </a:rPr>
                        <a:t>单槽位 </a:t>
                      </a:r>
                      <a:r>
                        <a:rPr lang="en-US" altLang="zh-CN" sz="1200" dirty="0">
                          <a:solidFill>
                            <a:srgbClr val="374154"/>
                          </a:solidFill>
                          <a:latin typeface="Gill Sans MT" panose="020B0502020104020203" pitchFamily="34" charset="0"/>
                          <a:ea typeface="+mj-ea"/>
                        </a:rPr>
                        <a:t>PCIe</a:t>
                      </a:r>
                      <a:r>
                        <a:rPr lang="zh-CN" altLang="en-US" sz="1200" dirty="0">
                          <a:solidFill>
                            <a:srgbClr val="374154"/>
                          </a:solidFill>
                          <a:latin typeface="Gill Sans MT" panose="020B0502020104020203" pitchFamily="34" charset="0"/>
                          <a:ea typeface="+mj-ea"/>
                        </a:rPr>
                        <a:t>卡</a:t>
                      </a:r>
                    </a:p>
                  </a:txBody>
                  <a:tcPr anchor="ctr"/>
                </a:tc>
                <a:tc>
                  <a:txBody>
                    <a:bodyPr/>
                    <a:lstStyle/>
                    <a:p>
                      <a:r>
                        <a:rPr lang="en-US" altLang="zh-CN" sz="1200" kern="1200" dirty="0">
                          <a:solidFill>
                            <a:srgbClr val="374154"/>
                          </a:solidFill>
                          <a:latin typeface="Gill Sans MT" panose="020B0502020104020203" pitchFamily="34" charset="0"/>
                          <a:ea typeface="+mn-ea"/>
                          <a:cs typeface="+mn-cs"/>
                        </a:rPr>
                        <a:t>FHFL </a:t>
                      </a:r>
                      <a:r>
                        <a:rPr lang="zh-CN" altLang="en-US" sz="1200" kern="1200" dirty="0">
                          <a:solidFill>
                            <a:srgbClr val="374154"/>
                          </a:solidFill>
                          <a:latin typeface="Gill Sans MT" panose="020B0502020104020203" pitchFamily="34" charset="0"/>
                          <a:ea typeface="+mn-ea"/>
                          <a:cs typeface="+mn-cs"/>
                        </a:rPr>
                        <a:t>单槽位 </a:t>
                      </a:r>
                      <a:r>
                        <a:rPr lang="en-US" altLang="zh-CN" sz="1200" kern="1200" dirty="0">
                          <a:solidFill>
                            <a:srgbClr val="374154"/>
                          </a:solidFill>
                          <a:latin typeface="Gill Sans MT" panose="020B0502020104020203" pitchFamily="34" charset="0"/>
                          <a:ea typeface="+mn-ea"/>
                          <a:cs typeface="+mn-cs"/>
                        </a:rPr>
                        <a:t>PCIe</a:t>
                      </a:r>
                      <a:r>
                        <a:rPr lang="zh-CN" altLang="en-US" sz="1200" kern="1200" dirty="0">
                          <a:solidFill>
                            <a:srgbClr val="374154"/>
                          </a:solidFill>
                          <a:latin typeface="Gill Sans MT" panose="020B0502020104020203" pitchFamily="34" charset="0"/>
                          <a:ea typeface="+mn-ea"/>
                          <a:cs typeface="+mn-cs"/>
                        </a:rPr>
                        <a:t>卡</a:t>
                      </a:r>
                    </a:p>
                  </a:txBody>
                  <a:tcPr anchor="ctr"/>
                </a:tc>
                <a:tc>
                  <a:txBody>
                    <a:bodyPr/>
                    <a:lstStyle/>
                    <a:p>
                      <a:pPr marL="0" algn="l" defTabSz="913707" rtl="0" eaLnBrk="1" latinLnBrk="0" hangingPunct="1"/>
                      <a:r>
                        <a:rPr lang="en-US" altLang="zh-CN" sz="1200" kern="1200" dirty="0">
                          <a:solidFill>
                            <a:srgbClr val="374154"/>
                          </a:solidFill>
                          <a:latin typeface="Gill Sans MT" panose="020B0502020104020203" pitchFamily="34" charset="0"/>
                          <a:ea typeface="+mj-ea"/>
                          <a:cs typeface="+mn-cs"/>
                        </a:rPr>
                        <a:t>Gen3</a:t>
                      </a:r>
                      <a:r>
                        <a:rPr lang="zh-CN" altLang="en-US" sz="1200" kern="1200" dirty="0">
                          <a:solidFill>
                            <a:srgbClr val="374154"/>
                          </a:solidFill>
                          <a:latin typeface="Gill Sans MT" panose="020B0502020104020203" pitchFamily="34" charset="0"/>
                          <a:ea typeface="+mj-ea"/>
                          <a:cs typeface="+mn-cs"/>
                        </a:rPr>
                        <a:t> </a:t>
                      </a:r>
                      <a:r>
                        <a:rPr lang="en-US" altLang="zh-CN" sz="1200" kern="1200" dirty="0">
                          <a:solidFill>
                            <a:srgbClr val="374154"/>
                          </a:solidFill>
                          <a:latin typeface="Gill Sans MT" panose="020B0502020104020203" pitchFamily="34" charset="0"/>
                          <a:ea typeface="+mj-ea"/>
                          <a:cs typeface="+mn-cs"/>
                        </a:rPr>
                        <a:t>x16 PCIe</a:t>
                      </a:r>
                      <a:endParaRPr lang="zh-CN" altLang="en-US" sz="1200" kern="1200" dirty="0">
                        <a:solidFill>
                          <a:srgbClr val="374154"/>
                        </a:solidFill>
                        <a:latin typeface="Gill Sans MT" panose="020B0502020104020203" pitchFamily="34" charset="0"/>
                        <a:ea typeface="+mj-ea"/>
                        <a:cs typeface="+mn-cs"/>
                      </a:endParaRPr>
                    </a:p>
                  </a:txBody>
                  <a:tcPr anchor="ctr"/>
                </a:tc>
                <a:tc>
                  <a:txBody>
                    <a:bodyPr/>
                    <a:lstStyle/>
                    <a:p>
                      <a:pPr marL="0" algn="l" defTabSz="913707" rtl="0" eaLnBrk="1" latinLnBrk="0" hangingPunct="1"/>
                      <a:r>
                        <a:rPr lang="en-US" altLang="zh-CN" sz="1200" kern="1200" dirty="0">
                          <a:solidFill>
                            <a:srgbClr val="374154"/>
                          </a:solidFill>
                          <a:latin typeface="Gill Sans MT" panose="020B0502020104020203" pitchFamily="34" charset="0"/>
                          <a:ea typeface="+mj-ea"/>
                          <a:cs typeface="+mn-cs"/>
                        </a:rPr>
                        <a:t>Gen4 x16</a:t>
                      </a:r>
                      <a:r>
                        <a:rPr lang="zh-CN" altLang="en-US" sz="1200" kern="1200" dirty="0">
                          <a:solidFill>
                            <a:srgbClr val="374154"/>
                          </a:solidFill>
                          <a:latin typeface="Gill Sans MT" panose="020B0502020104020203" pitchFamily="34" charset="0"/>
                          <a:ea typeface="+mj-ea"/>
                          <a:cs typeface="+mn-cs"/>
                        </a:rPr>
                        <a:t> </a:t>
                      </a:r>
                      <a:r>
                        <a:rPr lang="en-US" altLang="zh-CN" sz="1200" kern="1200" dirty="0">
                          <a:solidFill>
                            <a:srgbClr val="374154"/>
                          </a:solidFill>
                          <a:latin typeface="Gill Sans MT" panose="020B0502020104020203" pitchFamily="34" charset="0"/>
                          <a:ea typeface="+mn-ea"/>
                          <a:cs typeface="+mn-cs"/>
                        </a:rPr>
                        <a:t>PCIe</a:t>
                      </a:r>
                      <a:endParaRPr lang="zh-CN" altLang="en-US" sz="1200" kern="1200" dirty="0">
                        <a:solidFill>
                          <a:srgbClr val="374154"/>
                        </a:solidFill>
                        <a:latin typeface="Gill Sans MT" panose="020B0502020104020203" pitchFamily="34" charset="0"/>
                        <a:ea typeface="+mj-ea"/>
                        <a:cs typeface="+mn-cs"/>
                      </a:endParaRPr>
                    </a:p>
                  </a:txBody>
                  <a:tcPr anchor="ctr"/>
                </a:tc>
                <a:extLst>
                  <a:ext uri="{0D108BD9-81ED-4DB2-BD59-A6C34878D82A}">
                    <a16:rowId xmlns:a16="http://schemas.microsoft.com/office/drawing/2014/main" val="1329717600"/>
                  </a:ext>
                </a:extLst>
              </a:tr>
              <a:tr h="432825">
                <a:tc>
                  <a:txBody>
                    <a:bodyPr/>
                    <a:lstStyle/>
                    <a:p>
                      <a:r>
                        <a:rPr lang="zh-CN" altLang="en-US" sz="1200" b="1" dirty="0">
                          <a:solidFill>
                            <a:srgbClr val="374154"/>
                          </a:solidFill>
                          <a:latin typeface="Gill Sans MT" panose="020B0502020104020203" pitchFamily="34" charset="0"/>
                          <a:ea typeface="+mj-ea"/>
                        </a:rPr>
                        <a:t>发布</a:t>
                      </a:r>
                      <a:r>
                        <a:rPr lang="en-US" altLang="zh-CN" sz="1200" b="1" dirty="0">
                          <a:solidFill>
                            <a:srgbClr val="374154"/>
                          </a:solidFill>
                          <a:latin typeface="Gill Sans MT" panose="020B0502020104020203" pitchFamily="34" charset="0"/>
                          <a:ea typeface="+mj-ea"/>
                        </a:rPr>
                        <a:t>(</a:t>
                      </a:r>
                      <a:r>
                        <a:rPr lang="zh-CN" altLang="en-US" sz="1200" b="1" dirty="0">
                          <a:solidFill>
                            <a:srgbClr val="374154"/>
                          </a:solidFill>
                          <a:latin typeface="Gill Sans MT" panose="020B0502020104020203" pitchFamily="34" charset="0"/>
                          <a:ea typeface="+mj-ea"/>
                        </a:rPr>
                        <a:t>量产</a:t>
                      </a:r>
                      <a:r>
                        <a:rPr lang="en-US" altLang="zh-CN" sz="1200" b="1" dirty="0">
                          <a:solidFill>
                            <a:srgbClr val="374154"/>
                          </a:solidFill>
                          <a:latin typeface="Gill Sans MT" panose="020B0502020104020203" pitchFamily="34" charset="0"/>
                          <a:ea typeface="+mj-ea"/>
                        </a:rPr>
                        <a:t>)</a:t>
                      </a:r>
                      <a:endParaRPr lang="zh-CN" altLang="en-US" sz="1200" b="1" dirty="0">
                        <a:solidFill>
                          <a:srgbClr val="374154"/>
                        </a:solidFill>
                        <a:latin typeface="Gill Sans MT" panose="020B0502020104020203" pitchFamily="34" charset="0"/>
                        <a:ea typeface="+mj-ea"/>
                      </a:endParaRPr>
                    </a:p>
                  </a:txBody>
                  <a:tcPr anchor="ctr">
                    <a:solidFill>
                      <a:schemeClr val="tx2">
                        <a:lumMod val="20000"/>
                        <a:lumOff val="80000"/>
                        <a:alpha val="20000"/>
                      </a:schemeClr>
                    </a:solidFill>
                  </a:tcPr>
                </a:tc>
                <a:tc>
                  <a:txBody>
                    <a:bodyPr/>
                    <a:lstStyle/>
                    <a:p>
                      <a:r>
                        <a:rPr lang="en-US" altLang="zh-CN" sz="1200" dirty="0">
                          <a:solidFill>
                            <a:srgbClr val="374154"/>
                          </a:solidFill>
                          <a:latin typeface="Gill Sans MT" panose="020B0502020104020203" pitchFamily="34" charset="0"/>
                          <a:ea typeface="+mj-ea"/>
                        </a:rPr>
                        <a:t>2021</a:t>
                      </a:r>
                      <a:endParaRPr lang="zh-CN" altLang="en-US" sz="1200" dirty="0">
                        <a:solidFill>
                          <a:srgbClr val="374154"/>
                        </a:solidFill>
                        <a:latin typeface="Gill Sans MT" panose="020B0502020104020203" pitchFamily="34" charset="0"/>
                        <a:ea typeface="+mj-ea"/>
                      </a:endParaRPr>
                    </a:p>
                  </a:txBody>
                  <a:tcPr anchor="ctr"/>
                </a:tc>
                <a:tc>
                  <a:txBody>
                    <a:bodyPr/>
                    <a:lstStyle/>
                    <a:p>
                      <a:r>
                        <a:rPr lang="en-US" altLang="zh-CN" sz="1200" dirty="0">
                          <a:solidFill>
                            <a:srgbClr val="374154"/>
                          </a:solidFill>
                          <a:latin typeface="Gill Sans MT" panose="020B0502020104020203" pitchFamily="34" charset="0"/>
                          <a:ea typeface="+mj-ea"/>
                        </a:rPr>
                        <a:t>2020</a:t>
                      </a:r>
                      <a:endParaRPr lang="zh-CN" altLang="en-US" sz="1200" dirty="0">
                        <a:solidFill>
                          <a:srgbClr val="374154"/>
                        </a:solidFill>
                        <a:latin typeface="Gill Sans MT" panose="020B0502020104020203" pitchFamily="34" charset="0"/>
                        <a:ea typeface="+mj-ea"/>
                      </a:endParaRPr>
                    </a:p>
                  </a:txBody>
                  <a:tcPr anchor="ctr"/>
                </a:tc>
                <a:tc>
                  <a:txBody>
                    <a:bodyPr/>
                    <a:lstStyle/>
                    <a:p>
                      <a:pPr marL="0" algn="l" defTabSz="913707" rtl="0" eaLnBrk="1" latinLnBrk="0" hangingPunct="1"/>
                      <a:r>
                        <a:rPr lang="en-US" altLang="zh-CN" sz="1200" kern="1200" dirty="0">
                          <a:solidFill>
                            <a:srgbClr val="374154"/>
                          </a:solidFill>
                          <a:latin typeface="Gill Sans MT" panose="020B0502020104020203" pitchFamily="34" charset="0"/>
                          <a:ea typeface="+mj-ea"/>
                          <a:cs typeface="+mn-cs"/>
                        </a:rPr>
                        <a:t>2018</a:t>
                      </a:r>
                    </a:p>
                  </a:txBody>
                  <a:tcPr anchor="ctr"/>
                </a:tc>
                <a:tc>
                  <a:txBody>
                    <a:bodyPr/>
                    <a:lstStyle/>
                    <a:p>
                      <a:pPr marL="0" algn="l" defTabSz="913707" rtl="0" eaLnBrk="1" latinLnBrk="0" hangingPunct="1"/>
                      <a:r>
                        <a:rPr lang="en-US" altLang="zh-CN" sz="1200" kern="1200" dirty="0">
                          <a:solidFill>
                            <a:srgbClr val="374154"/>
                          </a:solidFill>
                          <a:latin typeface="Gill Sans MT" panose="020B0502020104020203" pitchFamily="34" charset="0"/>
                          <a:ea typeface="+mj-ea"/>
                          <a:cs typeface="+mn-cs"/>
                        </a:rPr>
                        <a:t>2023</a:t>
                      </a:r>
                    </a:p>
                  </a:txBody>
                  <a:tcPr anchor="ctr"/>
                </a:tc>
                <a:extLst>
                  <a:ext uri="{0D108BD9-81ED-4DB2-BD59-A6C34878D82A}">
                    <a16:rowId xmlns:a16="http://schemas.microsoft.com/office/drawing/2014/main" val="4171624290"/>
                  </a:ext>
                </a:extLst>
              </a:tr>
            </a:tbl>
          </a:graphicData>
        </a:graphic>
      </p:graphicFrame>
      <p:pic>
        <p:nvPicPr>
          <p:cNvPr id="6" name="图片 5">
            <a:extLst>
              <a:ext uri="{FF2B5EF4-FFF2-40B4-BE49-F238E27FC236}">
                <a16:creationId xmlns:a16="http://schemas.microsoft.com/office/drawing/2014/main" id="{7AEEB55C-C0BD-6F4D-A862-FBE7801FAA7C}"/>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9304288" y="3861048"/>
            <a:ext cx="2266701" cy="2304254"/>
          </a:xfrm>
          <a:prstGeom prst="rect">
            <a:avLst/>
          </a:prstGeom>
        </p:spPr>
      </p:pic>
      <p:pic>
        <p:nvPicPr>
          <p:cNvPr id="7" name="图片 6">
            <a:extLst>
              <a:ext uri="{FF2B5EF4-FFF2-40B4-BE49-F238E27FC236}">
                <a16:creationId xmlns:a16="http://schemas.microsoft.com/office/drawing/2014/main" id="{D65AA56B-9755-BA4E-A948-19C2F2EA4A53}"/>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9307231" y="1124744"/>
            <a:ext cx="2260815" cy="2448273"/>
          </a:xfrm>
          <a:prstGeom prst="rect">
            <a:avLst/>
          </a:prstGeom>
        </p:spPr>
      </p:pic>
    </p:spTree>
    <p:extLst>
      <p:ext uri="{BB962C8B-B14F-4D97-AF65-F5344CB8AC3E}">
        <p14:creationId xmlns:p14="http://schemas.microsoft.com/office/powerpoint/2010/main" val="230639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7CA36091-1E3B-0348-BF0D-4A8DD4E673A7}"/>
              </a:ext>
            </a:extLst>
          </p:cNvPr>
          <p:cNvSpPr>
            <a:spLocks noGrp="1"/>
          </p:cNvSpPr>
          <p:nvPr>
            <p:ph type="title"/>
          </p:nvPr>
        </p:nvSpPr>
        <p:spPr/>
        <p:txBody>
          <a:bodyPr/>
          <a:lstStyle/>
          <a:p>
            <a:r>
              <a:rPr lang="en-US" altLang="zh-CN" dirty="0"/>
              <a:t>T20 </a:t>
            </a:r>
            <a:r>
              <a:rPr lang="zh-CN" altLang="en-US" dirty="0"/>
              <a:t>云端训练产品</a:t>
            </a:r>
          </a:p>
        </p:txBody>
      </p:sp>
      <p:graphicFrame>
        <p:nvGraphicFramePr>
          <p:cNvPr id="8" name="表格 7">
            <a:extLst>
              <a:ext uri="{FF2B5EF4-FFF2-40B4-BE49-F238E27FC236}">
                <a16:creationId xmlns:a16="http://schemas.microsoft.com/office/drawing/2014/main" id="{2E8ED0C3-EABE-E24B-95DE-57A6666F526D}"/>
              </a:ext>
            </a:extLst>
          </p:cNvPr>
          <p:cNvGraphicFramePr>
            <a:graphicFrameLocks noGrp="1"/>
          </p:cNvGraphicFramePr>
          <p:nvPr>
            <p:extLst>
              <p:ext uri="{D42A27DB-BD31-4B8C-83A1-F6EECF244321}">
                <p14:modId xmlns:p14="http://schemas.microsoft.com/office/powerpoint/2010/main" val="3004743901"/>
              </p:ext>
            </p:extLst>
          </p:nvPr>
        </p:nvGraphicFramePr>
        <p:xfrm>
          <a:off x="652881" y="1282878"/>
          <a:ext cx="7893771" cy="4882424"/>
        </p:xfrm>
        <a:graphic>
          <a:graphicData uri="http://schemas.openxmlformats.org/drawingml/2006/table">
            <a:tbl>
              <a:tblPr firstRow="1" bandRow="1">
                <a:tableStyleId>{5940675A-B579-460E-94D1-54222C63F5DA}</a:tableStyleId>
              </a:tblPr>
              <a:tblGrid>
                <a:gridCol w="2366973">
                  <a:extLst>
                    <a:ext uri="{9D8B030D-6E8A-4147-A177-3AD203B41FA5}">
                      <a16:colId xmlns:a16="http://schemas.microsoft.com/office/drawing/2014/main" val="2461233288"/>
                    </a:ext>
                  </a:extLst>
                </a:gridCol>
                <a:gridCol w="1842266">
                  <a:extLst>
                    <a:ext uri="{9D8B030D-6E8A-4147-A177-3AD203B41FA5}">
                      <a16:colId xmlns:a16="http://schemas.microsoft.com/office/drawing/2014/main" val="3936883861"/>
                    </a:ext>
                  </a:extLst>
                </a:gridCol>
                <a:gridCol w="1842266">
                  <a:extLst>
                    <a:ext uri="{9D8B030D-6E8A-4147-A177-3AD203B41FA5}">
                      <a16:colId xmlns:a16="http://schemas.microsoft.com/office/drawing/2014/main" val="451186913"/>
                    </a:ext>
                  </a:extLst>
                </a:gridCol>
                <a:gridCol w="1842266">
                  <a:extLst>
                    <a:ext uri="{9D8B030D-6E8A-4147-A177-3AD203B41FA5}">
                      <a16:colId xmlns:a16="http://schemas.microsoft.com/office/drawing/2014/main" val="609110199"/>
                    </a:ext>
                  </a:extLst>
                </a:gridCol>
              </a:tblGrid>
              <a:tr h="432825">
                <a:tc>
                  <a:txBody>
                    <a:bodyPr/>
                    <a:lstStyle/>
                    <a:p>
                      <a:endParaRPr lang="zh-CN" altLang="en-US" sz="1200" dirty="0">
                        <a:solidFill>
                          <a:srgbClr val="374154"/>
                        </a:solidFill>
                        <a:latin typeface="Gill Sans MT" panose="020B0502020104020203" pitchFamily="34" charset="0"/>
                        <a:ea typeface="+mj-ea"/>
                      </a:endParaRPr>
                    </a:p>
                  </a:txBody>
                  <a:tcPr anchor="ctr"/>
                </a:tc>
                <a:tc>
                  <a:txBody>
                    <a:bodyPr/>
                    <a:lstStyle/>
                    <a:p>
                      <a:r>
                        <a:rPr lang="zh-CN" altLang="en-US" sz="1200" b="1" dirty="0">
                          <a:solidFill>
                            <a:srgbClr val="374154"/>
                          </a:solidFill>
                          <a:latin typeface="Gill Sans MT" panose="020B0502020104020203" pitchFamily="34" charset="0"/>
                          <a:ea typeface="+mj-ea"/>
                        </a:rPr>
                        <a:t>云燧</a:t>
                      </a:r>
                      <a:r>
                        <a:rPr lang="en-US" altLang="zh-CN" sz="1200" b="1" dirty="0">
                          <a:solidFill>
                            <a:srgbClr val="374154"/>
                          </a:solidFill>
                          <a:latin typeface="Gill Sans MT" panose="020B0502020104020203" pitchFamily="34" charset="0"/>
                          <a:ea typeface="+mj-ea"/>
                        </a:rPr>
                        <a:t>T21</a:t>
                      </a:r>
                      <a:endParaRPr lang="zh-CN" altLang="en-US" sz="1200" b="1" dirty="0">
                        <a:solidFill>
                          <a:srgbClr val="374154"/>
                        </a:solidFill>
                        <a:latin typeface="Gill Sans MT" panose="020B0502020104020203" pitchFamily="34" charset="0"/>
                        <a:ea typeface="+mj-ea"/>
                      </a:endParaRPr>
                    </a:p>
                  </a:txBody>
                  <a:tcPr anchor="ctr"/>
                </a:tc>
                <a:tc>
                  <a:txBody>
                    <a:bodyPr/>
                    <a:lstStyle/>
                    <a:p>
                      <a:r>
                        <a:rPr lang="zh-CN" altLang="en-US" sz="1200" b="1" dirty="0">
                          <a:solidFill>
                            <a:srgbClr val="374154"/>
                          </a:solidFill>
                          <a:latin typeface="Gill Sans MT" panose="020B0502020104020203" pitchFamily="34" charset="0"/>
                          <a:ea typeface="+mj-ea"/>
                        </a:rPr>
                        <a:t>云燧</a:t>
                      </a:r>
                      <a:r>
                        <a:rPr lang="en-US" altLang="zh-CN" sz="1200" b="1" dirty="0">
                          <a:solidFill>
                            <a:srgbClr val="374154"/>
                          </a:solidFill>
                          <a:latin typeface="Gill Sans MT" panose="020B0502020104020203" pitchFamily="34" charset="0"/>
                          <a:ea typeface="+mj-ea"/>
                        </a:rPr>
                        <a:t>T20</a:t>
                      </a:r>
                      <a:endParaRPr lang="zh-CN" altLang="en-US" sz="1200" b="1" dirty="0">
                        <a:solidFill>
                          <a:srgbClr val="374154"/>
                        </a:solidFill>
                        <a:latin typeface="Gill Sans MT" panose="020B0502020104020203" pitchFamily="34" charset="0"/>
                        <a:ea typeface="+mj-ea"/>
                      </a:endParaRPr>
                    </a:p>
                  </a:txBody>
                  <a:tcPr anchor="ctr"/>
                </a:tc>
                <a:tc>
                  <a:txBody>
                    <a:bodyPr/>
                    <a:lstStyle/>
                    <a:p>
                      <a:r>
                        <a:rPr lang="en-US" altLang="zh-CN" sz="1200" b="1" dirty="0">
                          <a:solidFill>
                            <a:srgbClr val="374154"/>
                          </a:solidFill>
                          <a:latin typeface="Gill Sans MT" panose="020B0502020104020203" pitchFamily="34" charset="0"/>
                          <a:ea typeface="+mj-ea"/>
                        </a:rPr>
                        <a:t>NVIDIA</a:t>
                      </a:r>
                      <a:r>
                        <a:rPr lang="zh-CN" altLang="en-US" sz="1200" b="1" dirty="0">
                          <a:solidFill>
                            <a:srgbClr val="374154"/>
                          </a:solidFill>
                          <a:latin typeface="Gill Sans MT" panose="020B0502020104020203" pitchFamily="34" charset="0"/>
                          <a:ea typeface="+mj-ea"/>
                        </a:rPr>
                        <a:t> </a:t>
                      </a:r>
                      <a:r>
                        <a:rPr lang="en-US" altLang="zh-CN" sz="1200" b="1" dirty="0">
                          <a:solidFill>
                            <a:srgbClr val="374154"/>
                          </a:solidFill>
                          <a:latin typeface="Gill Sans MT" panose="020B0502020104020203" pitchFamily="34" charset="0"/>
                          <a:ea typeface="+mj-ea"/>
                        </a:rPr>
                        <a:t>A100</a:t>
                      </a:r>
                      <a:endParaRPr lang="zh-CN" altLang="en-US" sz="1200" b="1" dirty="0">
                        <a:solidFill>
                          <a:srgbClr val="374154"/>
                        </a:solidFill>
                        <a:latin typeface="Gill Sans MT" panose="020B0502020104020203" pitchFamily="34" charset="0"/>
                        <a:ea typeface="+mj-ea"/>
                      </a:endParaRPr>
                    </a:p>
                  </a:txBody>
                  <a:tcPr anchor="ctr"/>
                </a:tc>
                <a:extLst>
                  <a:ext uri="{0D108BD9-81ED-4DB2-BD59-A6C34878D82A}">
                    <a16:rowId xmlns:a16="http://schemas.microsoft.com/office/drawing/2014/main" val="3593530965"/>
                  </a:ext>
                </a:extLst>
              </a:tr>
              <a:tr h="554174">
                <a:tc>
                  <a:txBody>
                    <a:bodyPr/>
                    <a:lstStyle/>
                    <a:p>
                      <a:r>
                        <a:rPr lang="zh-CN" altLang="en-US" sz="1200" b="1" dirty="0">
                          <a:solidFill>
                            <a:srgbClr val="374154"/>
                          </a:solidFill>
                          <a:latin typeface="Gill Sans MT" panose="020B0502020104020203" pitchFamily="34" charset="0"/>
                          <a:ea typeface="+mj-ea"/>
                        </a:rPr>
                        <a:t>制造工艺</a:t>
                      </a:r>
                    </a:p>
                  </a:txBody>
                  <a:tcPr anchor="ctr">
                    <a:solidFill>
                      <a:schemeClr val="tx2">
                        <a:lumMod val="20000"/>
                        <a:lumOff val="80000"/>
                        <a:alpha val="20000"/>
                      </a:schemeClr>
                    </a:solidFill>
                  </a:tcPr>
                </a:tc>
                <a:tc>
                  <a:txBody>
                    <a:bodyPr/>
                    <a:lstStyle/>
                    <a:p>
                      <a:pPr marL="0" algn="l" defTabSz="913707" rtl="0" eaLnBrk="1" latinLnBrk="0" hangingPunct="1"/>
                      <a:r>
                        <a:rPr lang="zh-CN" altLang="en-US" sz="1200" kern="1200" dirty="0">
                          <a:solidFill>
                            <a:srgbClr val="374154"/>
                          </a:solidFill>
                          <a:latin typeface="Gill Sans MT" panose="020B0502020104020203" pitchFamily="34" charset="0"/>
                          <a:ea typeface="+mj-ea"/>
                          <a:cs typeface="+mn-cs"/>
                        </a:rPr>
                        <a:t> </a:t>
                      </a:r>
                      <a:r>
                        <a:rPr lang="en-US" altLang="zh-CN" sz="1200" kern="1200" dirty="0" err="1">
                          <a:solidFill>
                            <a:srgbClr val="374154"/>
                          </a:solidFill>
                          <a:latin typeface="Gill Sans MT" panose="020B0502020104020203" pitchFamily="34" charset="0"/>
                          <a:ea typeface="+mj-ea"/>
                          <a:cs typeface="+mn-cs"/>
                        </a:rPr>
                        <a:t>GloFo</a:t>
                      </a:r>
                      <a:r>
                        <a:rPr lang="zh-CN" altLang="en-US" sz="1200" kern="1200" dirty="0">
                          <a:solidFill>
                            <a:srgbClr val="374154"/>
                          </a:solidFill>
                          <a:latin typeface="Gill Sans MT" panose="020B0502020104020203" pitchFamily="34" charset="0"/>
                          <a:ea typeface="+mj-ea"/>
                          <a:cs typeface="+mn-cs"/>
                        </a:rPr>
                        <a:t> </a:t>
                      </a:r>
                      <a:r>
                        <a:rPr lang="en-US" altLang="zh-CN" sz="1200" kern="1200" dirty="0">
                          <a:solidFill>
                            <a:srgbClr val="374154"/>
                          </a:solidFill>
                          <a:latin typeface="Gill Sans MT" panose="020B0502020104020203" pitchFamily="34" charset="0"/>
                          <a:ea typeface="+mj-ea"/>
                          <a:cs typeface="+mn-cs"/>
                        </a:rPr>
                        <a:t>12nm</a:t>
                      </a:r>
                      <a:endParaRPr lang="zh-CN" altLang="en-US" sz="1200" kern="1200" dirty="0">
                        <a:solidFill>
                          <a:srgbClr val="374154"/>
                        </a:solidFill>
                        <a:latin typeface="Gill Sans MT" panose="020B0502020104020203" pitchFamily="34" charset="0"/>
                        <a:ea typeface="+mj-ea"/>
                        <a:cs typeface="+mn-cs"/>
                      </a:endParaRPr>
                    </a:p>
                  </a:txBody>
                  <a:tcPr anchor="ctr"/>
                </a:tc>
                <a:tc>
                  <a:txBody>
                    <a:bodyPr/>
                    <a:lstStyle/>
                    <a:p>
                      <a:pPr marL="0" algn="l" defTabSz="913707" rtl="0" eaLnBrk="1" latinLnBrk="0" hangingPunct="1"/>
                      <a:r>
                        <a:rPr lang="en-US" altLang="zh-CN" sz="1200" kern="1200" dirty="0" err="1">
                          <a:solidFill>
                            <a:srgbClr val="374154"/>
                          </a:solidFill>
                          <a:latin typeface="Gill Sans MT" panose="020B0502020104020203" pitchFamily="34" charset="0"/>
                          <a:ea typeface="+mj-ea"/>
                          <a:cs typeface="+mn-cs"/>
                        </a:rPr>
                        <a:t>GloFo</a:t>
                      </a:r>
                      <a:r>
                        <a:rPr lang="zh-CN" altLang="en-US" sz="1200" kern="1200" dirty="0">
                          <a:solidFill>
                            <a:srgbClr val="374154"/>
                          </a:solidFill>
                          <a:latin typeface="Gill Sans MT" panose="020B0502020104020203" pitchFamily="34" charset="0"/>
                          <a:ea typeface="+mj-ea"/>
                          <a:cs typeface="+mn-cs"/>
                        </a:rPr>
                        <a:t> </a:t>
                      </a:r>
                      <a:r>
                        <a:rPr lang="en-US" altLang="zh-CN" sz="1200" kern="1200" dirty="0">
                          <a:solidFill>
                            <a:srgbClr val="374154"/>
                          </a:solidFill>
                          <a:latin typeface="Gill Sans MT" panose="020B0502020104020203" pitchFamily="34" charset="0"/>
                          <a:ea typeface="+mj-ea"/>
                          <a:cs typeface="+mn-cs"/>
                        </a:rPr>
                        <a:t>12nm</a:t>
                      </a:r>
                    </a:p>
                  </a:txBody>
                  <a:tcPr anchor="ctr"/>
                </a:tc>
                <a:tc>
                  <a:txBody>
                    <a:bodyPr/>
                    <a:lstStyle/>
                    <a:p>
                      <a:pPr marL="0" algn="l" defTabSz="913707" rtl="0" eaLnBrk="1" latinLnBrk="0" hangingPunct="1"/>
                      <a:r>
                        <a:rPr lang="en-US" altLang="zh-CN" sz="1200" kern="1200" dirty="0">
                          <a:solidFill>
                            <a:srgbClr val="374154"/>
                          </a:solidFill>
                          <a:latin typeface="Gill Sans MT" panose="020B0502020104020203" pitchFamily="34" charset="0"/>
                          <a:ea typeface="+mj-ea"/>
                          <a:cs typeface="+mn-cs"/>
                        </a:rPr>
                        <a:t>TSMC</a:t>
                      </a:r>
                      <a:r>
                        <a:rPr lang="zh-CN" altLang="en-US" sz="1200" kern="1200" dirty="0">
                          <a:solidFill>
                            <a:srgbClr val="374154"/>
                          </a:solidFill>
                          <a:latin typeface="Gill Sans MT" panose="020B0502020104020203" pitchFamily="34" charset="0"/>
                          <a:ea typeface="+mj-ea"/>
                          <a:cs typeface="+mn-cs"/>
                        </a:rPr>
                        <a:t> </a:t>
                      </a:r>
                      <a:r>
                        <a:rPr lang="en-US" altLang="zh-CN" sz="1200" kern="1200" dirty="0">
                          <a:solidFill>
                            <a:srgbClr val="374154"/>
                          </a:solidFill>
                          <a:latin typeface="Gill Sans MT" panose="020B0502020104020203" pitchFamily="34" charset="0"/>
                          <a:ea typeface="+mj-ea"/>
                          <a:cs typeface="+mn-cs"/>
                        </a:rPr>
                        <a:t>7nm</a:t>
                      </a:r>
                    </a:p>
                  </a:txBody>
                  <a:tcPr anchor="ctr"/>
                </a:tc>
                <a:extLst>
                  <a:ext uri="{0D108BD9-81ED-4DB2-BD59-A6C34878D82A}">
                    <a16:rowId xmlns:a16="http://schemas.microsoft.com/office/drawing/2014/main" val="2142110334"/>
                  </a:ext>
                </a:extLst>
              </a:tr>
              <a:tr h="432825">
                <a:tc>
                  <a:txBody>
                    <a:bodyPr/>
                    <a:lstStyle/>
                    <a:p>
                      <a:r>
                        <a:rPr lang="zh-CN" altLang="en-US" sz="1200" b="1" dirty="0">
                          <a:solidFill>
                            <a:srgbClr val="374154"/>
                          </a:solidFill>
                          <a:latin typeface="Gill Sans MT" panose="020B0502020104020203" pitchFamily="34" charset="0"/>
                          <a:ea typeface="+mj-ea"/>
                        </a:rPr>
                        <a:t>单精度性能</a:t>
                      </a:r>
                      <a:r>
                        <a:rPr lang="en-US" altLang="zh-CN" sz="1200" b="1" dirty="0">
                          <a:solidFill>
                            <a:srgbClr val="374154"/>
                          </a:solidFill>
                          <a:latin typeface="Gill Sans MT" panose="020B0502020104020203" pitchFamily="34" charset="0"/>
                          <a:ea typeface="+mj-ea"/>
                        </a:rPr>
                        <a:t>(FP32)</a:t>
                      </a:r>
                      <a:endParaRPr lang="zh-CN" altLang="en-US" sz="1200" b="1" dirty="0">
                        <a:solidFill>
                          <a:srgbClr val="374154"/>
                        </a:solidFill>
                        <a:latin typeface="Gill Sans MT" panose="020B0502020104020203" pitchFamily="34" charset="0"/>
                        <a:ea typeface="+mj-ea"/>
                      </a:endParaRPr>
                    </a:p>
                  </a:txBody>
                  <a:tcPr anchor="ctr">
                    <a:solidFill>
                      <a:schemeClr val="tx2">
                        <a:lumMod val="20000"/>
                        <a:lumOff val="80000"/>
                        <a:alpha val="20000"/>
                      </a:schemeClr>
                    </a:solidFill>
                  </a:tcPr>
                </a:tc>
                <a:tc>
                  <a:txBody>
                    <a:bodyPr/>
                    <a:lstStyle/>
                    <a:p>
                      <a:pPr marL="0" algn="l" defTabSz="913707" rtl="0" eaLnBrk="1" latinLnBrk="0" hangingPunct="1"/>
                      <a:r>
                        <a:rPr lang="en-US" altLang="zh-CN" sz="1200" kern="1200" dirty="0">
                          <a:solidFill>
                            <a:srgbClr val="374154"/>
                          </a:solidFill>
                          <a:latin typeface="Gill Sans MT" panose="020B0502020104020203" pitchFamily="34" charset="0"/>
                          <a:ea typeface="+mj-ea"/>
                          <a:cs typeface="+mn-cs"/>
                        </a:rPr>
                        <a:t>32 TFLOPS</a:t>
                      </a:r>
                      <a:endParaRPr lang="zh-CN" altLang="en-US" sz="1200" kern="1200" dirty="0">
                        <a:solidFill>
                          <a:srgbClr val="374154"/>
                        </a:solidFill>
                        <a:latin typeface="Gill Sans MT" panose="020B0502020104020203" pitchFamily="34" charset="0"/>
                        <a:ea typeface="+mj-ea"/>
                        <a:cs typeface="+mn-cs"/>
                      </a:endParaRPr>
                    </a:p>
                  </a:txBody>
                  <a:tcPr anchor="ctr"/>
                </a:tc>
                <a:tc>
                  <a:txBody>
                    <a:bodyPr/>
                    <a:lstStyle/>
                    <a:p>
                      <a:pPr marL="0" algn="l" defTabSz="913707" rtl="0" eaLnBrk="1" latinLnBrk="0" hangingPunct="1"/>
                      <a:r>
                        <a:rPr lang="en-US" altLang="zh-CN" sz="1200" kern="1200" dirty="0">
                          <a:solidFill>
                            <a:srgbClr val="374154"/>
                          </a:solidFill>
                          <a:latin typeface="Gill Sans MT" panose="020B0502020104020203" pitchFamily="34" charset="0"/>
                          <a:ea typeface="+mn-ea"/>
                          <a:cs typeface="+mn-cs"/>
                        </a:rPr>
                        <a:t>32 TFLOPS</a:t>
                      </a:r>
                      <a:endParaRPr lang="zh-CN" altLang="en-US" sz="1200" kern="1200" dirty="0">
                        <a:solidFill>
                          <a:srgbClr val="374154"/>
                        </a:solidFill>
                        <a:latin typeface="Gill Sans MT" panose="020B0502020104020203" pitchFamily="34" charset="0"/>
                        <a:ea typeface="+mn-ea"/>
                        <a:cs typeface="+mn-cs"/>
                      </a:endParaRPr>
                    </a:p>
                  </a:txBody>
                  <a:tcPr anchor="ctr"/>
                </a:tc>
                <a:tc>
                  <a:txBody>
                    <a:bodyPr/>
                    <a:lstStyle/>
                    <a:p>
                      <a:pPr marL="0" algn="l" defTabSz="913707" rtl="0" eaLnBrk="1" latinLnBrk="0" hangingPunct="1"/>
                      <a:r>
                        <a:rPr lang="en-US" altLang="zh-CN" sz="1200" kern="1200" dirty="0">
                          <a:solidFill>
                            <a:srgbClr val="374154"/>
                          </a:solidFill>
                          <a:latin typeface="Gill Sans MT" panose="020B0502020104020203" pitchFamily="34" charset="0"/>
                          <a:ea typeface="+mn-ea"/>
                          <a:cs typeface="+mn-cs"/>
                        </a:rPr>
                        <a:t>156</a:t>
                      </a:r>
                      <a:r>
                        <a:rPr lang="zh-CN" altLang="en-US" sz="1200" kern="1200" dirty="0">
                          <a:solidFill>
                            <a:srgbClr val="374154"/>
                          </a:solidFill>
                          <a:latin typeface="Gill Sans MT" panose="020B0502020104020203" pitchFamily="34" charset="0"/>
                          <a:ea typeface="+mn-ea"/>
                          <a:cs typeface="+mn-cs"/>
                        </a:rPr>
                        <a:t> </a:t>
                      </a:r>
                      <a:r>
                        <a:rPr lang="en-US" altLang="zh-CN" sz="1200" kern="1200" dirty="0">
                          <a:solidFill>
                            <a:srgbClr val="374154"/>
                          </a:solidFill>
                          <a:latin typeface="Gill Sans MT" panose="020B0502020104020203" pitchFamily="34" charset="0"/>
                          <a:ea typeface="+mn-ea"/>
                          <a:cs typeface="+mn-cs"/>
                        </a:rPr>
                        <a:t>TFLOPS</a:t>
                      </a:r>
                      <a:r>
                        <a:rPr lang="zh-CN" altLang="en-US" sz="1200" kern="1200" dirty="0">
                          <a:solidFill>
                            <a:srgbClr val="374154"/>
                          </a:solidFill>
                          <a:latin typeface="Gill Sans MT" panose="020B0502020104020203" pitchFamily="34" charset="0"/>
                          <a:ea typeface="+mn-ea"/>
                          <a:cs typeface="+mn-cs"/>
                        </a:rPr>
                        <a:t> </a:t>
                      </a:r>
                      <a:endParaRPr lang="zh-CN" altLang="en-US" sz="1200" kern="1200" dirty="0">
                        <a:solidFill>
                          <a:srgbClr val="374154"/>
                        </a:solidFill>
                        <a:latin typeface="Gill Sans MT" panose="020B0502020104020203" pitchFamily="34" charset="0"/>
                        <a:ea typeface="+mj-ea"/>
                        <a:cs typeface="+mn-cs"/>
                      </a:endParaRPr>
                    </a:p>
                  </a:txBody>
                  <a:tcPr anchor="ctr"/>
                </a:tc>
                <a:extLst>
                  <a:ext uri="{0D108BD9-81ED-4DB2-BD59-A6C34878D82A}">
                    <a16:rowId xmlns:a16="http://schemas.microsoft.com/office/drawing/2014/main" val="3255625180"/>
                  </a:ext>
                </a:extLst>
              </a:tr>
              <a:tr h="432825">
                <a:tc>
                  <a:txBody>
                    <a:bodyPr/>
                    <a:lstStyle/>
                    <a:p>
                      <a:r>
                        <a:rPr lang="zh-CN" altLang="en-US" sz="1200" b="1" dirty="0">
                          <a:solidFill>
                            <a:srgbClr val="374154"/>
                          </a:solidFill>
                          <a:latin typeface="Gill Sans MT" panose="020B0502020104020203" pitchFamily="34" charset="0"/>
                          <a:ea typeface="+mj-ea"/>
                        </a:rPr>
                        <a:t>单精度性能</a:t>
                      </a:r>
                      <a:r>
                        <a:rPr lang="en-US" altLang="zh-CN" sz="1200" b="1" dirty="0">
                          <a:solidFill>
                            <a:srgbClr val="374154"/>
                          </a:solidFill>
                          <a:latin typeface="Gill Sans MT" panose="020B0502020104020203" pitchFamily="34" charset="0"/>
                          <a:ea typeface="+mj-ea"/>
                        </a:rPr>
                        <a:t>(TF32)</a:t>
                      </a:r>
                      <a:endParaRPr lang="zh-CN" altLang="en-US" sz="1200" b="1" dirty="0">
                        <a:solidFill>
                          <a:srgbClr val="374154"/>
                        </a:solidFill>
                        <a:latin typeface="Gill Sans MT" panose="020B0502020104020203" pitchFamily="34" charset="0"/>
                        <a:ea typeface="+mj-ea"/>
                      </a:endParaRPr>
                    </a:p>
                  </a:txBody>
                  <a:tcPr anchor="ctr">
                    <a:solidFill>
                      <a:schemeClr val="tx2">
                        <a:lumMod val="20000"/>
                        <a:lumOff val="80000"/>
                        <a:alpha val="20000"/>
                      </a:schemeClr>
                    </a:solidFill>
                  </a:tcPr>
                </a:tc>
                <a:tc>
                  <a:txBody>
                    <a:bodyPr/>
                    <a:lstStyle/>
                    <a:p>
                      <a:pPr marL="0" algn="l" defTabSz="913707" rtl="0" eaLnBrk="1" latinLnBrk="0" hangingPunct="1"/>
                      <a:r>
                        <a:rPr lang="en-US" altLang="zh-CN" sz="1200" kern="1200" dirty="0">
                          <a:solidFill>
                            <a:srgbClr val="374154"/>
                          </a:solidFill>
                          <a:latin typeface="Gill Sans MT" panose="020B0502020104020203" pitchFamily="34" charset="0"/>
                          <a:ea typeface="+mj-ea"/>
                          <a:cs typeface="+mn-cs"/>
                        </a:rPr>
                        <a:t>128 TFLOPS</a:t>
                      </a:r>
                      <a:endParaRPr lang="zh-CN" altLang="en-US" sz="1200" kern="1200" dirty="0">
                        <a:solidFill>
                          <a:srgbClr val="374154"/>
                        </a:solidFill>
                        <a:latin typeface="Gill Sans MT" panose="020B0502020104020203" pitchFamily="34" charset="0"/>
                        <a:ea typeface="+mj-ea"/>
                        <a:cs typeface="+mn-cs"/>
                      </a:endParaRPr>
                    </a:p>
                  </a:txBody>
                  <a:tcPr anchor="ctr"/>
                </a:tc>
                <a:tc>
                  <a:txBody>
                    <a:bodyPr/>
                    <a:lstStyle/>
                    <a:p>
                      <a:pPr marL="0" algn="l" defTabSz="913707" rtl="0" eaLnBrk="1" latinLnBrk="0" hangingPunct="1"/>
                      <a:r>
                        <a:rPr lang="en-US" altLang="zh-CN" sz="1200" kern="1200" dirty="0">
                          <a:solidFill>
                            <a:srgbClr val="374154"/>
                          </a:solidFill>
                          <a:latin typeface="Gill Sans MT" panose="020B0502020104020203" pitchFamily="34" charset="0"/>
                          <a:ea typeface="+mj-ea"/>
                          <a:cs typeface="+mn-cs"/>
                        </a:rPr>
                        <a:t>128 TFLOPS</a:t>
                      </a:r>
                      <a:endParaRPr lang="zh-CN" altLang="en-US" sz="1200" kern="1200" dirty="0">
                        <a:solidFill>
                          <a:srgbClr val="374154"/>
                        </a:solidFill>
                        <a:latin typeface="Gill Sans MT" panose="020B0502020104020203" pitchFamily="34" charset="0"/>
                        <a:ea typeface="+mj-ea"/>
                        <a:cs typeface="+mn-cs"/>
                      </a:endParaRPr>
                    </a:p>
                  </a:txBody>
                  <a:tcPr anchor="ctr"/>
                </a:tc>
                <a:tc>
                  <a:txBody>
                    <a:bodyPr/>
                    <a:lstStyle/>
                    <a:p>
                      <a:pPr marL="0" marR="0" lvl="0" indent="0" algn="l" defTabSz="913707" rtl="0" eaLnBrk="1" fontAlgn="auto" latinLnBrk="0" hangingPunct="1">
                        <a:lnSpc>
                          <a:spcPct val="100000"/>
                        </a:lnSpc>
                        <a:spcBef>
                          <a:spcPts val="0"/>
                        </a:spcBef>
                        <a:spcAft>
                          <a:spcPts val="0"/>
                        </a:spcAft>
                        <a:buClrTx/>
                        <a:buSzTx/>
                        <a:buFontTx/>
                        <a:buNone/>
                        <a:tabLst/>
                        <a:defRPr/>
                      </a:pPr>
                      <a:r>
                        <a:rPr lang="en-US" altLang="zh-CN" sz="1200" kern="1200" dirty="0">
                          <a:solidFill>
                            <a:srgbClr val="374154"/>
                          </a:solidFill>
                          <a:latin typeface="Gill Sans MT" panose="020B0502020104020203" pitchFamily="34" charset="0"/>
                          <a:ea typeface="+mn-ea"/>
                          <a:cs typeface="+mn-cs"/>
                        </a:rPr>
                        <a:t>156</a:t>
                      </a:r>
                      <a:r>
                        <a:rPr lang="zh-CN" altLang="en-US" sz="1200" kern="1200" dirty="0">
                          <a:solidFill>
                            <a:srgbClr val="374154"/>
                          </a:solidFill>
                          <a:latin typeface="Gill Sans MT" panose="020B0502020104020203" pitchFamily="34" charset="0"/>
                          <a:ea typeface="+mn-ea"/>
                          <a:cs typeface="+mn-cs"/>
                        </a:rPr>
                        <a:t> </a:t>
                      </a:r>
                      <a:r>
                        <a:rPr lang="en-US" altLang="zh-CN" sz="1200" kern="1200" dirty="0">
                          <a:solidFill>
                            <a:srgbClr val="374154"/>
                          </a:solidFill>
                          <a:latin typeface="Gill Sans MT" panose="020B0502020104020203" pitchFamily="34" charset="0"/>
                          <a:ea typeface="+mn-ea"/>
                          <a:cs typeface="+mn-cs"/>
                        </a:rPr>
                        <a:t>TFLOPS</a:t>
                      </a:r>
                      <a:r>
                        <a:rPr lang="zh-CN" altLang="en-US" sz="1200" kern="1200" dirty="0">
                          <a:solidFill>
                            <a:srgbClr val="374154"/>
                          </a:solidFill>
                          <a:latin typeface="Gill Sans MT" panose="020B0502020104020203" pitchFamily="34" charset="0"/>
                          <a:ea typeface="+mn-ea"/>
                          <a:cs typeface="+mn-cs"/>
                        </a:rPr>
                        <a:t> </a:t>
                      </a:r>
                      <a:endParaRPr lang="zh-CN" altLang="en-US" sz="1200" kern="1200" dirty="0">
                        <a:solidFill>
                          <a:srgbClr val="374154"/>
                        </a:solidFill>
                        <a:latin typeface="Gill Sans MT" panose="020B0502020104020203" pitchFamily="34" charset="0"/>
                        <a:ea typeface="+mj-ea"/>
                        <a:cs typeface="+mn-cs"/>
                      </a:endParaRPr>
                    </a:p>
                  </a:txBody>
                  <a:tcPr anchor="ctr"/>
                </a:tc>
                <a:extLst>
                  <a:ext uri="{0D108BD9-81ED-4DB2-BD59-A6C34878D82A}">
                    <a16:rowId xmlns:a16="http://schemas.microsoft.com/office/drawing/2014/main" val="3218121786"/>
                  </a:ext>
                </a:extLst>
              </a:tr>
              <a:tr h="432825">
                <a:tc>
                  <a:txBody>
                    <a:bodyPr/>
                    <a:lstStyle/>
                    <a:p>
                      <a:r>
                        <a:rPr lang="zh-CN" altLang="en-US" sz="1200" b="1" dirty="0">
                          <a:solidFill>
                            <a:srgbClr val="374154"/>
                          </a:solidFill>
                          <a:latin typeface="Gill Sans MT" panose="020B0502020104020203" pitchFamily="34" charset="0"/>
                          <a:ea typeface="+mj-ea"/>
                        </a:rPr>
                        <a:t>半精度性能</a:t>
                      </a:r>
                      <a:r>
                        <a:rPr lang="en-US" altLang="zh-CN" sz="1200" b="1" dirty="0">
                          <a:solidFill>
                            <a:srgbClr val="374154"/>
                          </a:solidFill>
                          <a:latin typeface="Gill Sans MT" panose="020B0502020104020203" pitchFamily="34" charset="0"/>
                          <a:ea typeface="+mj-ea"/>
                        </a:rPr>
                        <a:t>(FP16/BF16)</a:t>
                      </a:r>
                      <a:endParaRPr lang="zh-CN" altLang="en-US" sz="1200" b="1" dirty="0">
                        <a:solidFill>
                          <a:srgbClr val="374154"/>
                        </a:solidFill>
                        <a:latin typeface="Gill Sans MT" panose="020B0502020104020203" pitchFamily="34" charset="0"/>
                        <a:ea typeface="+mj-ea"/>
                      </a:endParaRPr>
                    </a:p>
                  </a:txBody>
                  <a:tcPr anchor="ctr">
                    <a:solidFill>
                      <a:schemeClr val="tx2">
                        <a:lumMod val="20000"/>
                        <a:lumOff val="80000"/>
                        <a:alpha val="20000"/>
                      </a:schemeClr>
                    </a:solidFill>
                  </a:tcPr>
                </a:tc>
                <a:tc>
                  <a:txBody>
                    <a:bodyPr/>
                    <a:lstStyle/>
                    <a:p>
                      <a:pPr marL="0" algn="l" defTabSz="913707" rtl="0" eaLnBrk="1" latinLnBrk="0" hangingPunct="1"/>
                      <a:r>
                        <a:rPr lang="en-US" altLang="zh-CN" sz="1200" kern="1200" dirty="0">
                          <a:solidFill>
                            <a:srgbClr val="374154"/>
                          </a:solidFill>
                          <a:latin typeface="Gill Sans MT" panose="020B0502020104020203" pitchFamily="34" charset="0"/>
                          <a:ea typeface="+mj-ea"/>
                          <a:cs typeface="+mn-cs"/>
                        </a:rPr>
                        <a:t>128 TFLOPS</a:t>
                      </a:r>
                      <a:endParaRPr lang="zh-CN" altLang="en-US" sz="1200" kern="1200" dirty="0">
                        <a:solidFill>
                          <a:srgbClr val="374154"/>
                        </a:solidFill>
                        <a:latin typeface="Gill Sans MT" panose="020B0502020104020203" pitchFamily="34" charset="0"/>
                        <a:ea typeface="+mj-ea"/>
                        <a:cs typeface="+mn-cs"/>
                      </a:endParaRPr>
                    </a:p>
                  </a:txBody>
                  <a:tcPr anchor="ctr"/>
                </a:tc>
                <a:tc>
                  <a:txBody>
                    <a:bodyPr/>
                    <a:lstStyle/>
                    <a:p>
                      <a:pPr marL="0" algn="l" defTabSz="913707" rtl="0" eaLnBrk="1" latinLnBrk="0" hangingPunct="1"/>
                      <a:r>
                        <a:rPr lang="en-US" altLang="zh-CN" sz="1200" kern="1200" dirty="0">
                          <a:solidFill>
                            <a:srgbClr val="374154"/>
                          </a:solidFill>
                          <a:latin typeface="Gill Sans MT" panose="020B0502020104020203" pitchFamily="34" charset="0"/>
                          <a:ea typeface="+mj-ea"/>
                          <a:cs typeface="+mn-cs"/>
                        </a:rPr>
                        <a:t>128 TFLOPS</a:t>
                      </a:r>
                      <a:endParaRPr lang="zh-CN" altLang="en-US" sz="1200" kern="1200" dirty="0">
                        <a:solidFill>
                          <a:srgbClr val="374154"/>
                        </a:solidFill>
                        <a:latin typeface="Gill Sans MT" panose="020B0502020104020203" pitchFamily="34" charset="0"/>
                        <a:ea typeface="+mj-ea"/>
                        <a:cs typeface="+mn-cs"/>
                      </a:endParaRPr>
                    </a:p>
                  </a:txBody>
                  <a:tcPr anchor="ctr"/>
                </a:tc>
                <a:tc>
                  <a:txBody>
                    <a:bodyPr/>
                    <a:lstStyle/>
                    <a:p>
                      <a:pPr marL="0" algn="l" defTabSz="913707" rtl="0" eaLnBrk="1" latinLnBrk="0" hangingPunct="1"/>
                      <a:r>
                        <a:rPr lang="en-US" altLang="zh-CN" sz="1200" kern="1200" dirty="0">
                          <a:solidFill>
                            <a:srgbClr val="C00000"/>
                          </a:solidFill>
                          <a:latin typeface="Gill Sans MT" panose="020B0502020104020203" pitchFamily="34" charset="0"/>
                          <a:ea typeface="+mn-ea"/>
                          <a:cs typeface="+mn-cs"/>
                        </a:rPr>
                        <a:t>312</a:t>
                      </a:r>
                      <a:r>
                        <a:rPr lang="zh-CN" altLang="en-US" sz="1200" kern="1200" dirty="0">
                          <a:solidFill>
                            <a:srgbClr val="C00000"/>
                          </a:solidFill>
                          <a:latin typeface="Gill Sans MT" panose="020B0502020104020203" pitchFamily="34" charset="0"/>
                          <a:ea typeface="+mn-ea"/>
                          <a:cs typeface="+mn-cs"/>
                        </a:rPr>
                        <a:t> </a:t>
                      </a:r>
                      <a:r>
                        <a:rPr lang="en-US" altLang="zh-CN" sz="1200" kern="1200" dirty="0">
                          <a:solidFill>
                            <a:srgbClr val="C00000"/>
                          </a:solidFill>
                          <a:latin typeface="Gill Sans MT" panose="020B0502020104020203" pitchFamily="34" charset="0"/>
                          <a:ea typeface="+mn-ea"/>
                          <a:cs typeface="+mn-cs"/>
                        </a:rPr>
                        <a:t>TFLOPS</a:t>
                      </a:r>
                      <a:r>
                        <a:rPr lang="zh-CN" altLang="en-US" sz="1200" kern="1200" dirty="0">
                          <a:solidFill>
                            <a:srgbClr val="C00000"/>
                          </a:solidFill>
                          <a:latin typeface="Gill Sans MT" panose="020B0502020104020203" pitchFamily="34" charset="0"/>
                          <a:ea typeface="+mn-ea"/>
                          <a:cs typeface="+mn-cs"/>
                        </a:rPr>
                        <a:t> </a:t>
                      </a:r>
                      <a:endParaRPr lang="zh-CN" altLang="en-US" sz="1200" kern="1200" dirty="0">
                        <a:solidFill>
                          <a:srgbClr val="C00000"/>
                        </a:solidFill>
                        <a:latin typeface="Gill Sans MT" panose="020B0502020104020203" pitchFamily="34" charset="0"/>
                        <a:ea typeface="+mj-ea"/>
                        <a:cs typeface="+mn-cs"/>
                      </a:endParaRPr>
                    </a:p>
                  </a:txBody>
                  <a:tcPr anchor="ctr"/>
                </a:tc>
                <a:extLst>
                  <a:ext uri="{0D108BD9-81ED-4DB2-BD59-A6C34878D82A}">
                    <a16:rowId xmlns:a16="http://schemas.microsoft.com/office/drawing/2014/main" val="611188122"/>
                  </a:ext>
                </a:extLst>
              </a:tr>
              <a:tr h="432825">
                <a:tc>
                  <a:txBody>
                    <a:bodyPr/>
                    <a:lstStyle/>
                    <a:p>
                      <a:r>
                        <a:rPr lang="zh-CN" altLang="en-US" sz="1200" b="1" dirty="0">
                          <a:solidFill>
                            <a:srgbClr val="374154"/>
                          </a:solidFill>
                          <a:latin typeface="Gill Sans MT" panose="020B0502020104020203" pitchFamily="34" charset="0"/>
                          <a:ea typeface="+mj-ea"/>
                        </a:rPr>
                        <a:t>整型性能</a:t>
                      </a:r>
                      <a:r>
                        <a:rPr lang="en-US" altLang="zh-CN" sz="1200" b="1" dirty="0">
                          <a:solidFill>
                            <a:srgbClr val="374154"/>
                          </a:solidFill>
                          <a:latin typeface="Gill Sans MT" panose="020B0502020104020203" pitchFamily="34" charset="0"/>
                          <a:ea typeface="+mj-ea"/>
                        </a:rPr>
                        <a:t>(INT8)</a:t>
                      </a:r>
                      <a:endParaRPr lang="zh-CN" altLang="en-US" sz="1200" b="1" dirty="0">
                        <a:solidFill>
                          <a:srgbClr val="374154"/>
                        </a:solidFill>
                        <a:latin typeface="Gill Sans MT" panose="020B0502020104020203" pitchFamily="34" charset="0"/>
                        <a:ea typeface="+mj-ea"/>
                      </a:endParaRPr>
                    </a:p>
                  </a:txBody>
                  <a:tcPr anchor="ctr">
                    <a:solidFill>
                      <a:schemeClr val="tx2">
                        <a:lumMod val="20000"/>
                        <a:lumOff val="80000"/>
                        <a:alpha val="20000"/>
                      </a:schemeClr>
                    </a:solidFill>
                  </a:tcPr>
                </a:tc>
                <a:tc>
                  <a:txBody>
                    <a:bodyPr/>
                    <a:lstStyle/>
                    <a:p>
                      <a:pPr marL="0" algn="l" defTabSz="913707" rtl="0" eaLnBrk="1" latinLnBrk="0" hangingPunct="1"/>
                      <a:r>
                        <a:rPr lang="en-US" altLang="zh-CN" sz="1200" kern="1200" dirty="0">
                          <a:solidFill>
                            <a:srgbClr val="374154"/>
                          </a:solidFill>
                          <a:latin typeface="Gill Sans MT" panose="020B0502020104020203" pitchFamily="34" charset="0"/>
                          <a:ea typeface="+mj-ea"/>
                          <a:cs typeface="+mn-cs"/>
                        </a:rPr>
                        <a:t>256 TOPS</a:t>
                      </a:r>
                      <a:endParaRPr lang="zh-CN" altLang="en-US" sz="1200" kern="1200" dirty="0">
                        <a:solidFill>
                          <a:srgbClr val="374154"/>
                        </a:solidFill>
                        <a:latin typeface="Gill Sans MT" panose="020B0502020104020203" pitchFamily="34" charset="0"/>
                        <a:ea typeface="+mj-ea"/>
                        <a:cs typeface="+mn-cs"/>
                      </a:endParaRPr>
                    </a:p>
                  </a:txBody>
                  <a:tcPr anchor="ctr"/>
                </a:tc>
                <a:tc>
                  <a:txBody>
                    <a:bodyPr/>
                    <a:lstStyle/>
                    <a:p>
                      <a:pPr marL="0" algn="l" defTabSz="913707" rtl="0" eaLnBrk="1" latinLnBrk="0" hangingPunct="1"/>
                      <a:r>
                        <a:rPr lang="en-US" altLang="zh-CN" sz="1200" kern="1200" dirty="0">
                          <a:solidFill>
                            <a:srgbClr val="374154"/>
                          </a:solidFill>
                          <a:latin typeface="Gill Sans MT" panose="020B0502020104020203" pitchFamily="34" charset="0"/>
                          <a:ea typeface="+mj-ea"/>
                          <a:cs typeface="+mn-cs"/>
                        </a:rPr>
                        <a:t>256 TOPS</a:t>
                      </a:r>
                      <a:endParaRPr lang="zh-CN" altLang="en-US" sz="1200" kern="1200" dirty="0">
                        <a:solidFill>
                          <a:srgbClr val="374154"/>
                        </a:solidFill>
                        <a:latin typeface="Gill Sans MT" panose="020B0502020104020203" pitchFamily="34" charset="0"/>
                        <a:ea typeface="+mj-ea"/>
                        <a:cs typeface="+mn-cs"/>
                      </a:endParaRPr>
                    </a:p>
                  </a:txBody>
                  <a:tcPr anchor="ctr"/>
                </a:tc>
                <a:tc>
                  <a:txBody>
                    <a:bodyPr/>
                    <a:lstStyle/>
                    <a:p>
                      <a:pPr marL="0" algn="l" defTabSz="913707" rtl="0" eaLnBrk="1" latinLnBrk="0" hangingPunct="1"/>
                      <a:r>
                        <a:rPr lang="en-US" altLang="zh-CN" sz="1200" kern="1200" dirty="0">
                          <a:solidFill>
                            <a:srgbClr val="C00000"/>
                          </a:solidFill>
                          <a:latin typeface="Gill Sans MT" panose="020B0502020104020203" pitchFamily="34" charset="0"/>
                          <a:ea typeface="+mn-ea"/>
                          <a:cs typeface="+mn-cs"/>
                        </a:rPr>
                        <a:t>624</a:t>
                      </a:r>
                      <a:r>
                        <a:rPr lang="zh-CN" altLang="en-US" sz="1200" kern="1200" dirty="0">
                          <a:solidFill>
                            <a:srgbClr val="C00000"/>
                          </a:solidFill>
                          <a:latin typeface="Gill Sans MT" panose="020B0502020104020203" pitchFamily="34" charset="0"/>
                          <a:ea typeface="+mn-ea"/>
                          <a:cs typeface="+mn-cs"/>
                        </a:rPr>
                        <a:t> </a:t>
                      </a:r>
                      <a:r>
                        <a:rPr lang="en-US" altLang="zh-CN" sz="1200" kern="1200" dirty="0">
                          <a:solidFill>
                            <a:srgbClr val="C00000"/>
                          </a:solidFill>
                          <a:latin typeface="Gill Sans MT" panose="020B0502020104020203" pitchFamily="34" charset="0"/>
                          <a:ea typeface="+mn-ea"/>
                          <a:cs typeface="+mn-cs"/>
                        </a:rPr>
                        <a:t>TOPS</a:t>
                      </a:r>
                      <a:r>
                        <a:rPr lang="zh-CN" altLang="en-US" sz="1200" kern="1200" dirty="0">
                          <a:solidFill>
                            <a:srgbClr val="C00000"/>
                          </a:solidFill>
                          <a:latin typeface="Gill Sans MT" panose="020B0502020104020203" pitchFamily="34" charset="0"/>
                          <a:ea typeface="+mn-ea"/>
                          <a:cs typeface="+mn-cs"/>
                        </a:rPr>
                        <a:t> </a:t>
                      </a:r>
                      <a:endParaRPr lang="zh-CN" altLang="en-US" sz="1200" kern="1200" dirty="0">
                        <a:solidFill>
                          <a:srgbClr val="C00000"/>
                        </a:solidFill>
                        <a:latin typeface="Gill Sans MT" panose="020B0502020104020203" pitchFamily="34" charset="0"/>
                        <a:ea typeface="+mj-ea"/>
                        <a:cs typeface="+mn-cs"/>
                      </a:endParaRPr>
                    </a:p>
                  </a:txBody>
                  <a:tcPr anchor="ctr"/>
                </a:tc>
                <a:extLst>
                  <a:ext uri="{0D108BD9-81ED-4DB2-BD59-A6C34878D82A}">
                    <a16:rowId xmlns:a16="http://schemas.microsoft.com/office/drawing/2014/main" val="2926085873"/>
                  </a:ext>
                </a:extLst>
              </a:tr>
              <a:tr h="432825">
                <a:tc>
                  <a:txBody>
                    <a:bodyPr/>
                    <a:lstStyle/>
                    <a:p>
                      <a:r>
                        <a:rPr lang="zh-CN" altLang="en-US" sz="1200" b="1" dirty="0">
                          <a:solidFill>
                            <a:srgbClr val="374154"/>
                          </a:solidFill>
                          <a:latin typeface="Gill Sans MT" panose="020B0502020104020203" pitchFamily="34" charset="0"/>
                          <a:ea typeface="+mj-ea"/>
                        </a:rPr>
                        <a:t>内存</a:t>
                      </a:r>
                    </a:p>
                  </a:txBody>
                  <a:tcPr anchor="ctr">
                    <a:solidFill>
                      <a:schemeClr val="tx2">
                        <a:lumMod val="20000"/>
                        <a:lumOff val="80000"/>
                        <a:alpha val="20000"/>
                      </a:schemeClr>
                    </a:solidFill>
                  </a:tcPr>
                </a:tc>
                <a:tc>
                  <a:txBody>
                    <a:bodyPr/>
                    <a:lstStyle/>
                    <a:p>
                      <a:pPr marL="0" algn="l" defTabSz="913707" rtl="0" eaLnBrk="1" latinLnBrk="0" hangingPunct="1"/>
                      <a:r>
                        <a:rPr lang="en-US" altLang="zh-CN" sz="1200" kern="1200" dirty="0">
                          <a:solidFill>
                            <a:srgbClr val="374154"/>
                          </a:solidFill>
                          <a:latin typeface="Gill Sans MT" panose="020B0502020104020203" pitchFamily="34" charset="0"/>
                          <a:ea typeface="+mj-ea"/>
                          <a:cs typeface="+mn-cs"/>
                        </a:rPr>
                        <a:t>32GB HBM2E</a:t>
                      </a:r>
                      <a:endParaRPr lang="zh-CN" altLang="en-US" sz="1200" kern="1200" dirty="0">
                        <a:solidFill>
                          <a:srgbClr val="374154"/>
                        </a:solidFill>
                        <a:latin typeface="Gill Sans MT" panose="020B0502020104020203" pitchFamily="34" charset="0"/>
                        <a:ea typeface="+mj-ea"/>
                        <a:cs typeface="+mn-cs"/>
                      </a:endParaRPr>
                    </a:p>
                  </a:txBody>
                  <a:tcPr anchor="ctr"/>
                </a:tc>
                <a:tc>
                  <a:txBody>
                    <a:bodyPr/>
                    <a:lstStyle/>
                    <a:p>
                      <a:r>
                        <a:rPr lang="en-US" altLang="zh-CN" sz="1200" dirty="0">
                          <a:solidFill>
                            <a:srgbClr val="374154"/>
                          </a:solidFill>
                          <a:latin typeface="Gill Sans MT" panose="020B0502020104020203" pitchFamily="34" charset="0"/>
                          <a:ea typeface="+mj-ea"/>
                        </a:rPr>
                        <a:t>32GB HBM2E</a:t>
                      </a:r>
                      <a:endParaRPr lang="zh-CN" altLang="en-US" sz="1200" dirty="0">
                        <a:solidFill>
                          <a:srgbClr val="374154"/>
                        </a:solidFill>
                        <a:latin typeface="Gill Sans MT" panose="020B0502020104020203" pitchFamily="34" charset="0"/>
                        <a:ea typeface="+mj-ea"/>
                      </a:endParaRPr>
                    </a:p>
                  </a:txBody>
                  <a:tcPr anchor="ctr"/>
                </a:tc>
                <a:tc>
                  <a:txBody>
                    <a:bodyPr/>
                    <a:lstStyle/>
                    <a:p>
                      <a:pPr marL="0" marR="0" lvl="0" indent="0" algn="l" defTabSz="913707" rtl="0" eaLnBrk="1" fontAlgn="auto" latinLnBrk="0" hangingPunct="1">
                        <a:lnSpc>
                          <a:spcPct val="100000"/>
                        </a:lnSpc>
                        <a:spcBef>
                          <a:spcPts val="0"/>
                        </a:spcBef>
                        <a:spcAft>
                          <a:spcPts val="0"/>
                        </a:spcAft>
                        <a:buClrTx/>
                        <a:buSzTx/>
                        <a:buFontTx/>
                        <a:buNone/>
                        <a:tabLst/>
                        <a:defRPr/>
                      </a:pPr>
                      <a:r>
                        <a:rPr lang="en-US" altLang="zh-CN" sz="1200" kern="1200" dirty="0">
                          <a:solidFill>
                            <a:srgbClr val="C00000"/>
                          </a:solidFill>
                          <a:latin typeface="Gill Sans MT" panose="020B0502020104020203" pitchFamily="34" charset="0"/>
                          <a:ea typeface="+mj-ea"/>
                          <a:cs typeface="+mn-cs"/>
                        </a:rPr>
                        <a:t>80GB</a:t>
                      </a:r>
                      <a:r>
                        <a:rPr lang="zh-CN" altLang="en-US" sz="1200" kern="1200" dirty="0">
                          <a:solidFill>
                            <a:srgbClr val="C00000"/>
                          </a:solidFill>
                          <a:latin typeface="Gill Sans MT" panose="020B0502020104020203" pitchFamily="34" charset="0"/>
                          <a:ea typeface="+mj-ea"/>
                          <a:cs typeface="+mn-cs"/>
                        </a:rPr>
                        <a:t> </a:t>
                      </a:r>
                      <a:r>
                        <a:rPr lang="en-US" altLang="zh-CN" sz="1200" kern="1200" dirty="0">
                          <a:solidFill>
                            <a:srgbClr val="C00000"/>
                          </a:solidFill>
                          <a:latin typeface="Gill Sans MT" panose="020B0502020104020203" pitchFamily="34" charset="0"/>
                          <a:ea typeface="+mj-ea"/>
                          <a:cs typeface="+mn-cs"/>
                        </a:rPr>
                        <a:t>HBM</a:t>
                      </a:r>
                      <a:endParaRPr lang="zh-CN" altLang="en-US" sz="1200" kern="1200" dirty="0">
                        <a:solidFill>
                          <a:srgbClr val="C00000"/>
                        </a:solidFill>
                        <a:latin typeface="Gill Sans MT" panose="020B0502020104020203" pitchFamily="34" charset="0"/>
                        <a:ea typeface="+mj-ea"/>
                        <a:cs typeface="+mn-cs"/>
                      </a:endParaRPr>
                    </a:p>
                  </a:txBody>
                  <a:tcPr anchor="ctr"/>
                </a:tc>
                <a:extLst>
                  <a:ext uri="{0D108BD9-81ED-4DB2-BD59-A6C34878D82A}">
                    <a16:rowId xmlns:a16="http://schemas.microsoft.com/office/drawing/2014/main" val="1863096392"/>
                  </a:ext>
                </a:extLst>
              </a:tr>
              <a:tr h="432825">
                <a:tc>
                  <a:txBody>
                    <a:bodyPr/>
                    <a:lstStyle/>
                    <a:p>
                      <a:r>
                        <a:rPr lang="zh-CN" altLang="en-US" sz="1200" b="1" dirty="0">
                          <a:solidFill>
                            <a:srgbClr val="374154"/>
                          </a:solidFill>
                          <a:latin typeface="Gill Sans MT" panose="020B0502020104020203" pitchFamily="34" charset="0"/>
                          <a:ea typeface="+mj-ea"/>
                        </a:rPr>
                        <a:t>内存带宽</a:t>
                      </a:r>
                    </a:p>
                  </a:txBody>
                  <a:tcPr anchor="ctr">
                    <a:solidFill>
                      <a:schemeClr val="tx2">
                        <a:lumMod val="20000"/>
                        <a:lumOff val="80000"/>
                        <a:alpha val="20000"/>
                      </a:schemeClr>
                    </a:solidFill>
                  </a:tcPr>
                </a:tc>
                <a:tc>
                  <a:txBody>
                    <a:bodyPr/>
                    <a:lstStyle/>
                    <a:p>
                      <a:pPr marL="0" algn="l" defTabSz="913707" rtl="0" eaLnBrk="1" latinLnBrk="0" hangingPunct="1"/>
                      <a:r>
                        <a:rPr lang="en-US" altLang="zh-CN" sz="1200" kern="1200" dirty="0">
                          <a:solidFill>
                            <a:srgbClr val="374154"/>
                          </a:solidFill>
                          <a:latin typeface="Gill Sans MT" panose="020B0502020104020203" pitchFamily="34" charset="0"/>
                          <a:ea typeface="+mj-ea"/>
                          <a:cs typeface="+mn-cs"/>
                        </a:rPr>
                        <a:t>1.6TB/s</a:t>
                      </a:r>
                      <a:endParaRPr lang="zh-CN" altLang="en-US" sz="1200" kern="1200" dirty="0">
                        <a:solidFill>
                          <a:srgbClr val="374154"/>
                        </a:solidFill>
                        <a:latin typeface="Gill Sans MT" panose="020B0502020104020203" pitchFamily="34" charset="0"/>
                        <a:ea typeface="+mj-ea"/>
                        <a:cs typeface="+mn-cs"/>
                      </a:endParaRPr>
                    </a:p>
                  </a:txBody>
                  <a:tcPr anchor="ctr"/>
                </a:tc>
                <a:tc>
                  <a:txBody>
                    <a:bodyPr/>
                    <a:lstStyle/>
                    <a:p>
                      <a:r>
                        <a:rPr lang="en-US" altLang="zh-CN" sz="1200" dirty="0">
                          <a:solidFill>
                            <a:srgbClr val="374154"/>
                          </a:solidFill>
                          <a:latin typeface="Gill Sans MT" panose="020B0502020104020203" pitchFamily="34" charset="0"/>
                          <a:ea typeface="+mj-ea"/>
                        </a:rPr>
                        <a:t>1.6TB/s</a:t>
                      </a:r>
                      <a:endParaRPr lang="zh-CN" altLang="en-US" sz="1200" dirty="0">
                        <a:solidFill>
                          <a:srgbClr val="374154"/>
                        </a:solidFill>
                        <a:latin typeface="Gill Sans MT" panose="020B0502020104020203" pitchFamily="34" charset="0"/>
                        <a:ea typeface="+mj-ea"/>
                      </a:endParaRPr>
                    </a:p>
                  </a:txBody>
                  <a:tcPr anchor="ctr"/>
                </a:tc>
                <a:tc>
                  <a:txBody>
                    <a:bodyPr/>
                    <a:lstStyle/>
                    <a:p>
                      <a:pPr marL="0" algn="l" defTabSz="913707" rtl="0" eaLnBrk="1" latinLnBrk="0" hangingPunct="1"/>
                      <a:r>
                        <a:rPr lang="en-US" altLang="zh-CN" sz="1200" kern="1200" dirty="0">
                          <a:solidFill>
                            <a:srgbClr val="374154"/>
                          </a:solidFill>
                          <a:latin typeface="Gill Sans MT" panose="020B0502020104020203" pitchFamily="34" charset="0"/>
                          <a:ea typeface="+mj-ea"/>
                          <a:cs typeface="+mn-cs"/>
                        </a:rPr>
                        <a:t>1.55</a:t>
                      </a:r>
                      <a:r>
                        <a:rPr lang="zh-CN" altLang="en-US" sz="1200" kern="1200" dirty="0">
                          <a:solidFill>
                            <a:srgbClr val="374154"/>
                          </a:solidFill>
                          <a:latin typeface="Gill Sans MT" panose="020B0502020104020203" pitchFamily="34" charset="0"/>
                          <a:ea typeface="+mj-ea"/>
                          <a:cs typeface="+mn-cs"/>
                        </a:rPr>
                        <a:t> </a:t>
                      </a:r>
                      <a:r>
                        <a:rPr lang="en-US" altLang="zh-CN" sz="1200" kern="1200" dirty="0">
                          <a:solidFill>
                            <a:srgbClr val="374154"/>
                          </a:solidFill>
                          <a:latin typeface="Gill Sans MT" panose="020B0502020104020203" pitchFamily="34" charset="0"/>
                          <a:ea typeface="+mj-ea"/>
                          <a:cs typeface="+mn-cs"/>
                        </a:rPr>
                        <a:t>TB/s </a:t>
                      </a:r>
                      <a:endParaRPr lang="zh-CN" altLang="en-US" sz="1200" kern="1200" dirty="0">
                        <a:solidFill>
                          <a:srgbClr val="374154"/>
                        </a:solidFill>
                        <a:latin typeface="Gill Sans MT" panose="020B0502020104020203" pitchFamily="34" charset="0"/>
                        <a:ea typeface="+mj-ea"/>
                        <a:cs typeface="+mn-cs"/>
                      </a:endParaRPr>
                    </a:p>
                  </a:txBody>
                  <a:tcPr anchor="ctr"/>
                </a:tc>
                <a:extLst>
                  <a:ext uri="{0D108BD9-81ED-4DB2-BD59-A6C34878D82A}">
                    <a16:rowId xmlns:a16="http://schemas.microsoft.com/office/drawing/2014/main" val="4033841077"/>
                  </a:ext>
                </a:extLst>
              </a:tr>
              <a:tr h="432825">
                <a:tc>
                  <a:txBody>
                    <a:bodyPr/>
                    <a:lstStyle/>
                    <a:p>
                      <a:r>
                        <a:rPr lang="en-US" altLang="zh-CN" sz="1200" b="1" dirty="0">
                          <a:solidFill>
                            <a:srgbClr val="374154"/>
                          </a:solidFill>
                          <a:latin typeface="Gill Sans MT" panose="020B0502020104020203" pitchFamily="34" charset="0"/>
                          <a:ea typeface="+mj-ea"/>
                        </a:rPr>
                        <a:t>IO </a:t>
                      </a:r>
                      <a:r>
                        <a:rPr lang="zh-CN" altLang="en-US" sz="1200" b="1" dirty="0">
                          <a:solidFill>
                            <a:srgbClr val="374154"/>
                          </a:solidFill>
                          <a:latin typeface="Gill Sans MT" panose="020B0502020104020203" pitchFamily="34" charset="0"/>
                          <a:ea typeface="+mj-ea"/>
                        </a:rPr>
                        <a:t>接口</a:t>
                      </a:r>
                    </a:p>
                  </a:txBody>
                  <a:tcPr anchor="ctr">
                    <a:solidFill>
                      <a:schemeClr val="tx2">
                        <a:lumMod val="20000"/>
                        <a:lumOff val="80000"/>
                        <a:alpha val="20000"/>
                      </a:schemeClr>
                    </a:solidFill>
                  </a:tcPr>
                </a:tc>
                <a:tc>
                  <a:txBody>
                    <a:bodyPr/>
                    <a:lstStyle/>
                    <a:p>
                      <a:pPr marL="0" algn="l" defTabSz="913707" rtl="0" eaLnBrk="1" latinLnBrk="0" hangingPunct="1"/>
                      <a:r>
                        <a:rPr lang="en-US" altLang="zh-CN" sz="1200" kern="1200" dirty="0">
                          <a:solidFill>
                            <a:srgbClr val="374154"/>
                          </a:solidFill>
                          <a:latin typeface="Gill Sans MT" panose="020B0502020104020203" pitchFamily="34" charset="0"/>
                          <a:ea typeface="+mj-ea"/>
                          <a:cs typeface="+mn-cs"/>
                        </a:rPr>
                        <a:t>400W</a:t>
                      </a:r>
                      <a:endParaRPr lang="zh-CN" altLang="en-US" sz="1200" kern="1200" dirty="0">
                        <a:solidFill>
                          <a:srgbClr val="374154"/>
                        </a:solidFill>
                        <a:latin typeface="Gill Sans MT" panose="020B0502020104020203" pitchFamily="34" charset="0"/>
                        <a:ea typeface="+mj-ea"/>
                        <a:cs typeface="+mn-cs"/>
                      </a:endParaRPr>
                    </a:p>
                  </a:txBody>
                  <a:tcPr anchor="ctr"/>
                </a:tc>
                <a:tc>
                  <a:txBody>
                    <a:bodyPr/>
                    <a:lstStyle/>
                    <a:p>
                      <a:r>
                        <a:rPr lang="en-US" altLang="zh-CN" sz="1200" dirty="0">
                          <a:solidFill>
                            <a:srgbClr val="374154"/>
                          </a:solidFill>
                          <a:latin typeface="Gill Sans MT" panose="020B0502020104020203" pitchFamily="34" charset="0"/>
                          <a:ea typeface="+mj-ea"/>
                        </a:rPr>
                        <a:t>300W</a:t>
                      </a:r>
                      <a:endParaRPr lang="zh-CN" altLang="en-US" sz="1200" dirty="0">
                        <a:solidFill>
                          <a:srgbClr val="374154"/>
                        </a:solidFill>
                        <a:latin typeface="Gill Sans MT" panose="020B0502020104020203" pitchFamily="34" charset="0"/>
                        <a:ea typeface="+mj-ea"/>
                      </a:endParaRPr>
                    </a:p>
                  </a:txBody>
                  <a:tcPr anchor="ctr"/>
                </a:tc>
                <a:tc>
                  <a:txBody>
                    <a:bodyPr/>
                    <a:lstStyle/>
                    <a:p>
                      <a:pPr marL="0" marR="0" lvl="0" indent="0" algn="l" defTabSz="913707" rtl="0" eaLnBrk="1" fontAlgn="auto" latinLnBrk="0" hangingPunct="1">
                        <a:lnSpc>
                          <a:spcPct val="100000"/>
                        </a:lnSpc>
                        <a:spcBef>
                          <a:spcPts val="0"/>
                        </a:spcBef>
                        <a:spcAft>
                          <a:spcPts val="0"/>
                        </a:spcAft>
                        <a:buClrTx/>
                        <a:buSzTx/>
                        <a:buFontTx/>
                        <a:buNone/>
                        <a:tabLst/>
                        <a:defRPr/>
                      </a:pPr>
                      <a:r>
                        <a:rPr lang="en-US" altLang="zh-CN" sz="1200" kern="1200" dirty="0">
                          <a:solidFill>
                            <a:srgbClr val="374154"/>
                          </a:solidFill>
                          <a:latin typeface="Gill Sans MT" panose="020B0502020104020203" pitchFamily="34" charset="0"/>
                          <a:ea typeface="+mj-ea"/>
                          <a:cs typeface="+mn-cs"/>
                        </a:rPr>
                        <a:t>400W</a:t>
                      </a:r>
                      <a:endParaRPr lang="zh-CN" altLang="en-US" sz="1200" kern="1200" dirty="0">
                        <a:solidFill>
                          <a:srgbClr val="374154"/>
                        </a:solidFill>
                        <a:latin typeface="Gill Sans MT" panose="020B0502020104020203" pitchFamily="34" charset="0"/>
                        <a:ea typeface="+mj-ea"/>
                        <a:cs typeface="+mn-cs"/>
                      </a:endParaRPr>
                    </a:p>
                  </a:txBody>
                  <a:tcPr anchor="ctr"/>
                </a:tc>
                <a:extLst>
                  <a:ext uri="{0D108BD9-81ED-4DB2-BD59-A6C34878D82A}">
                    <a16:rowId xmlns:a16="http://schemas.microsoft.com/office/drawing/2014/main" val="4225712484"/>
                  </a:ext>
                </a:extLst>
              </a:tr>
              <a:tr h="432825">
                <a:tc>
                  <a:txBody>
                    <a:bodyPr/>
                    <a:lstStyle/>
                    <a:p>
                      <a:r>
                        <a:rPr lang="zh-CN" altLang="en-US" sz="1200" b="1" dirty="0">
                          <a:solidFill>
                            <a:srgbClr val="374154"/>
                          </a:solidFill>
                          <a:latin typeface="Gill Sans MT" panose="020B0502020104020203" pitchFamily="34" charset="0"/>
                          <a:ea typeface="+mj-ea"/>
                        </a:rPr>
                        <a:t>外形规格</a:t>
                      </a:r>
                    </a:p>
                  </a:txBody>
                  <a:tcPr anchor="ctr">
                    <a:solidFill>
                      <a:schemeClr val="tx2">
                        <a:lumMod val="20000"/>
                        <a:lumOff val="80000"/>
                        <a:alpha val="20000"/>
                      </a:schemeClr>
                    </a:solidFill>
                  </a:tcPr>
                </a:tc>
                <a:tc>
                  <a:txBody>
                    <a:bodyPr/>
                    <a:lstStyle/>
                    <a:p>
                      <a:r>
                        <a:rPr lang="en-US" altLang="zh-CN" sz="1200" dirty="0">
                          <a:solidFill>
                            <a:srgbClr val="374154"/>
                          </a:solidFill>
                          <a:latin typeface="Gill Sans MT" panose="020B0502020104020203" pitchFamily="34" charset="0"/>
                          <a:ea typeface="+mj-ea"/>
                        </a:rPr>
                        <a:t>OAM</a:t>
                      </a:r>
                      <a:r>
                        <a:rPr lang="zh-CN" altLang="en-US" sz="1200" dirty="0">
                          <a:solidFill>
                            <a:srgbClr val="374154"/>
                          </a:solidFill>
                          <a:latin typeface="Gill Sans MT" panose="020B0502020104020203" pitchFamily="34" charset="0"/>
                          <a:ea typeface="+mj-ea"/>
                        </a:rPr>
                        <a:t>模块</a:t>
                      </a:r>
                    </a:p>
                  </a:txBody>
                  <a:tcPr anchor="ctr"/>
                </a:tc>
                <a:tc>
                  <a:txBody>
                    <a:bodyPr/>
                    <a:lstStyle/>
                    <a:p>
                      <a:r>
                        <a:rPr lang="en-US" altLang="zh-CN" sz="1200" kern="1200" dirty="0">
                          <a:solidFill>
                            <a:srgbClr val="374154"/>
                          </a:solidFill>
                          <a:latin typeface="Gill Sans MT" panose="020B0502020104020203" pitchFamily="34" charset="0"/>
                          <a:ea typeface="+mn-ea"/>
                          <a:cs typeface="+mn-cs"/>
                        </a:rPr>
                        <a:t>FHFL </a:t>
                      </a:r>
                      <a:r>
                        <a:rPr lang="zh-CN" altLang="en-US" sz="1200" kern="1200" dirty="0">
                          <a:solidFill>
                            <a:srgbClr val="374154"/>
                          </a:solidFill>
                          <a:latin typeface="Gill Sans MT" panose="020B0502020104020203" pitchFamily="34" charset="0"/>
                          <a:ea typeface="+mn-ea"/>
                          <a:cs typeface="+mn-cs"/>
                        </a:rPr>
                        <a:t>双槽位 </a:t>
                      </a:r>
                      <a:r>
                        <a:rPr lang="en-US" altLang="zh-CN" sz="1200" kern="1200" dirty="0">
                          <a:solidFill>
                            <a:srgbClr val="374154"/>
                          </a:solidFill>
                          <a:latin typeface="Gill Sans MT" panose="020B0502020104020203" pitchFamily="34" charset="0"/>
                          <a:ea typeface="+mn-ea"/>
                          <a:cs typeface="+mn-cs"/>
                        </a:rPr>
                        <a:t>PCIe</a:t>
                      </a:r>
                      <a:r>
                        <a:rPr lang="zh-CN" altLang="en-US" sz="1200" kern="1200" dirty="0">
                          <a:solidFill>
                            <a:srgbClr val="374154"/>
                          </a:solidFill>
                          <a:latin typeface="Gill Sans MT" panose="020B0502020104020203" pitchFamily="34" charset="0"/>
                          <a:ea typeface="+mn-ea"/>
                          <a:cs typeface="+mn-cs"/>
                        </a:rPr>
                        <a:t>卡</a:t>
                      </a:r>
                    </a:p>
                  </a:txBody>
                  <a:tcPr anchor="ctr"/>
                </a:tc>
                <a:tc>
                  <a:txBody>
                    <a:bodyPr/>
                    <a:lstStyle/>
                    <a:p>
                      <a:pPr marL="0" marR="0" lvl="0" indent="0" algn="l" defTabSz="913707" rtl="0" eaLnBrk="1" fontAlgn="auto" latinLnBrk="0" hangingPunct="1">
                        <a:lnSpc>
                          <a:spcPct val="100000"/>
                        </a:lnSpc>
                        <a:spcBef>
                          <a:spcPts val="0"/>
                        </a:spcBef>
                        <a:spcAft>
                          <a:spcPts val="0"/>
                        </a:spcAft>
                        <a:buClrTx/>
                        <a:buSzTx/>
                        <a:buFontTx/>
                        <a:buNone/>
                        <a:tabLst/>
                        <a:defRPr/>
                      </a:pPr>
                      <a:r>
                        <a:rPr lang="en-US" altLang="zh-CN" sz="1200" kern="1200" dirty="0">
                          <a:solidFill>
                            <a:srgbClr val="374154"/>
                          </a:solidFill>
                          <a:latin typeface="Gill Sans MT" panose="020B0502020104020203" pitchFamily="34" charset="0"/>
                          <a:ea typeface="+mj-ea"/>
                          <a:cs typeface="+mn-cs"/>
                        </a:rPr>
                        <a:t>SXM5</a:t>
                      </a:r>
                      <a:endParaRPr lang="zh-CN" altLang="en-US" sz="1200" kern="1200" dirty="0">
                        <a:solidFill>
                          <a:srgbClr val="374154"/>
                        </a:solidFill>
                        <a:latin typeface="Gill Sans MT" panose="020B0502020104020203" pitchFamily="34" charset="0"/>
                        <a:ea typeface="+mj-ea"/>
                        <a:cs typeface="+mn-cs"/>
                      </a:endParaRPr>
                    </a:p>
                  </a:txBody>
                  <a:tcPr anchor="ctr"/>
                </a:tc>
                <a:extLst>
                  <a:ext uri="{0D108BD9-81ED-4DB2-BD59-A6C34878D82A}">
                    <a16:rowId xmlns:a16="http://schemas.microsoft.com/office/drawing/2014/main" val="1329717600"/>
                  </a:ext>
                </a:extLst>
              </a:tr>
              <a:tr h="432825">
                <a:tc>
                  <a:txBody>
                    <a:bodyPr/>
                    <a:lstStyle/>
                    <a:p>
                      <a:r>
                        <a:rPr lang="zh-CN" altLang="en-US" sz="1200" b="1" dirty="0">
                          <a:solidFill>
                            <a:srgbClr val="374154"/>
                          </a:solidFill>
                          <a:latin typeface="Gill Sans MT" panose="020B0502020104020203" pitchFamily="34" charset="0"/>
                          <a:ea typeface="+mj-ea"/>
                        </a:rPr>
                        <a:t>发布</a:t>
                      </a:r>
                      <a:r>
                        <a:rPr lang="en-US" altLang="zh-CN" sz="1200" b="1" dirty="0">
                          <a:solidFill>
                            <a:srgbClr val="374154"/>
                          </a:solidFill>
                          <a:latin typeface="Gill Sans MT" panose="020B0502020104020203" pitchFamily="34" charset="0"/>
                          <a:ea typeface="+mj-ea"/>
                        </a:rPr>
                        <a:t>(</a:t>
                      </a:r>
                      <a:r>
                        <a:rPr lang="zh-CN" altLang="en-US" sz="1200" b="1" dirty="0">
                          <a:solidFill>
                            <a:srgbClr val="374154"/>
                          </a:solidFill>
                          <a:latin typeface="Gill Sans MT" panose="020B0502020104020203" pitchFamily="34" charset="0"/>
                          <a:ea typeface="+mj-ea"/>
                        </a:rPr>
                        <a:t>量产</a:t>
                      </a:r>
                      <a:r>
                        <a:rPr lang="en-US" altLang="zh-CN" sz="1200" b="1" dirty="0">
                          <a:solidFill>
                            <a:srgbClr val="374154"/>
                          </a:solidFill>
                          <a:latin typeface="Gill Sans MT" panose="020B0502020104020203" pitchFamily="34" charset="0"/>
                          <a:ea typeface="+mj-ea"/>
                        </a:rPr>
                        <a:t>)</a:t>
                      </a:r>
                      <a:endParaRPr lang="zh-CN" altLang="en-US" sz="1200" b="1" dirty="0">
                        <a:solidFill>
                          <a:srgbClr val="374154"/>
                        </a:solidFill>
                        <a:latin typeface="Gill Sans MT" panose="020B0502020104020203" pitchFamily="34" charset="0"/>
                        <a:ea typeface="+mj-ea"/>
                      </a:endParaRPr>
                    </a:p>
                  </a:txBody>
                  <a:tcPr anchor="ctr">
                    <a:solidFill>
                      <a:schemeClr val="tx2">
                        <a:lumMod val="20000"/>
                        <a:lumOff val="80000"/>
                        <a:alpha val="20000"/>
                      </a:schemeClr>
                    </a:solidFill>
                  </a:tcPr>
                </a:tc>
                <a:tc>
                  <a:txBody>
                    <a:bodyPr/>
                    <a:lstStyle/>
                    <a:p>
                      <a:r>
                        <a:rPr lang="en-US" altLang="zh-CN" sz="1200" dirty="0">
                          <a:solidFill>
                            <a:srgbClr val="374154"/>
                          </a:solidFill>
                          <a:latin typeface="Gill Sans MT" panose="020B0502020104020203" pitchFamily="34" charset="0"/>
                          <a:ea typeface="+mj-ea"/>
                        </a:rPr>
                        <a:t>2021</a:t>
                      </a:r>
                      <a:endParaRPr lang="zh-CN" altLang="en-US" sz="1200" dirty="0">
                        <a:solidFill>
                          <a:srgbClr val="374154"/>
                        </a:solidFill>
                        <a:latin typeface="Gill Sans MT" panose="020B0502020104020203" pitchFamily="34" charset="0"/>
                        <a:ea typeface="+mj-ea"/>
                      </a:endParaRPr>
                    </a:p>
                  </a:txBody>
                  <a:tcPr anchor="ctr"/>
                </a:tc>
                <a:tc>
                  <a:txBody>
                    <a:bodyPr/>
                    <a:lstStyle/>
                    <a:p>
                      <a:r>
                        <a:rPr lang="en-US" altLang="zh-CN" sz="1200" dirty="0">
                          <a:solidFill>
                            <a:srgbClr val="374154"/>
                          </a:solidFill>
                          <a:latin typeface="Gill Sans MT" panose="020B0502020104020203" pitchFamily="34" charset="0"/>
                          <a:ea typeface="+mj-ea"/>
                        </a:rPr>
                        <a:t>2020</a:t>
                      </a:r>
                      <a:endParaRPr lang="zh-CN" altLang="en-US" sz="1200" dirty="0">
                        <a:solidFill>
                          <a:srgbClr val="374154"/>
                        </a:solidFill>
                        <a:latin typeface="Gill Sans MT" panose="020B0502020104020203" pitchFamily="34" charset="0"/>
                        <a:ea typeface="+mj-ea"/>
                      </a:endParaRPr>
                    </a:p>
                  </a:txBody>
                  <a:tcPr anchor="ctr"/>
                </a:tc>
                <a:tc>
                  <a:txBody>
                    <a:bodyPr/>
                    <a:lstStyle/>
                    <a:p>
                      <a:pPr marL="0" algn="l" defTabSz="913707" rtl="0" eaLnBrk="1" latinLnBrk="0" hangingPunct="1"/>
                      <a:r>
                        <a:rPr lang="en-US" altLang="zh-CN" sz="1200" kern="1200" dirty="0">
                          <a:solidFill>
                            <a:srgbClr val="374154"/>
                          </a:solidFill>
                          <a:latin typeface="Gill Sans MT" panose="020B0502020104020203" pitchFamily="34" charset="0"/>
                          <a:ea typeface="+mj-ea"/>
                          <a:cs typeface="+mn-cs"/>
                        </a:rPr>
                        <a:t>2020</a:t>
                      </a:r>
                    </a:p>
                  </a:txBody>
                  <a:tcPr anchor="ctr"/>
                </a:tc>
                <a:extLst>
                  <a:ext uri="{0D108BD9-81ED-4DB2-BD59-A6C34878D82A}">
                    <a16:rowId xmlns:a16="http://schemas.microsoft.com/office/drawing/2014/main" val="4171624290"/>
                  </a:ext>
                </a:extLst>
              </a:tr>
            </a:tbl>
          </a:graphicData>
        </a:graphic>
      </p:graphicFrame>
      <p:pic>
        <p:nvPicPr>
          <p:cNvPr id="9" name="图片 8">
            <a:extLst>
              <a:ext uri="{FF2B5EF4-FFF2-40B4-BE49-F238E27FC236}">
                <a16:creationId xmlns:a16="http://schemas.microsoft.com/office/drawing/2014/main" id="{3991E285-3C5E-9242-93E8-B59200A5D130}"/>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9050709" y="1313785"/>
            <a:ext cx="2718603" cy="4906800"/>
          </a:xfrm>
          <a:prstGeom prst="rect">
            <a:avLst/>
          </a:prstGeom>
        </p:spPr>
      </p:pic>
    </p:spTree>
    <p:extLst>
      <p:ext uri="{BB962C8B-B14F-4D97-AF65-F5344CB8AC3E}">
        <p14:creationId xmlns:p14="http://schemas.microsoft.com/office/powerpoint/2010/main" val="29998635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3C5FD755-FA66-5248-8E4B-791E7AC7B115}"/>
              </a:ext>
            </a:extLst>
          </p:cNvPr>
          <p:cNvSpPr>
            <a:spLocks noGrp="1"/>
          </p:cNvSpPr>
          <p:nvPr>
            <p:ph sz="half" idx="1"/>
          </p:nvPr>
        </p:nvSpPr>
        <p:spPr/>
        <p:txBody>
          <a:bodyPr/>
          <a:lstStyle/>
          <a:p>
            <a:pPr marL="0" indent="0" algn="ctr">
              <a:buNone/>
            </a:pPr>
            <a:r>
              <a:rPr lang="en-US" altLang="zh-CN" sz="9600" b="1" dirty="0">
                <a:latin typeface="Futura Medium" panose="020B0602020204020303" pitchFamily="34" charset="-79"/>
                <a:ea typeface="Microsoft YaHei" panose="020B0503020204020204" pitchFamily="34" charset="-122"/>
                <a:cs typeface="Futura Medium" panose="020B0602020204020303" pitchFamily="34" charset="-79"/>
              </a:rPr>
              <a:t>3.</a:t>
            </a:r>
            <a:r>
              <a:rPr lang="zh-CN" altLang="en-US" sz="9600" b="1" dirty="0">
                <a:latin typeface="Futura Medium" panose="020B0602020204020303" pitchFamily="34" charset="-79"/>
                <a:ea typeface="Microsoft YaHei" panose="020B0503020204020204" pitchFamily="34" charset="-122"/>
                <a:cs typeface="Futura Medium" panose="020B0602020204020303" pitchFamily="34" charset="-79"/>
              </a:rPr>
              <a:t> 燧原芯片</a:t>
            </a:r>
            <a:endParaRPr lang="en-US" altLang="zh-CN" sz="9600" b="1" dirty="0">
              <a:latin typeface="Futura Medium" panose="020B0602020204020303" pitchFamily="34" charset="-79"/>
              <a:ea typeface="Microsoft YaHei" panose="020B0503020204020204" pitchFamily="34" charset="-122"/>
              <a:cs typeface="Futura Medium" panose="020B0602020204020303" pitchFamily="34" charset="-79"/>
            </a:endParaRPr>
          </a:p>
          <a:p>
            <a:pPr marL="0" indent="0" algn="ctr">
              <a:buNone/>
            </a:pPr>
            <a:r>
              <a:rPr lang="zh-CN" altLang="en-US" sz="9600" b="1" dirty="0">
                <a:latin typeface="Futura Medium" panose="020B0602020204020303" pitchFamily="34" charset="-79"/>
                <a:ea typeface="Microsoft YaHei" panose="020B0503020204020204" pitchFamily="34" charset="-122"/>
                <a:cs typeface="Futura Medium" panose="020B0602020204020303" pitchFamily="34" charset="-79"/>
              </a:rPr>
              <a:t>    架构细节</a:t>
            </a:r>
            <a:endParaRPr lang="en-US" altLang="zh-CN" sz="9600" b="1" dirty="0">
              <a:latin typeface="Futura Medium" panose="020B0602020204020303" pitchFamily="34" charset="-79"/>
              <a:ea typeface="Microsoft YaHei" panose="020B0503020204020204" pitchFamily="34" charset="-122"/>
              <a:cs typeface="Futura Medium" panose="020B0602020204020303" pitchFamily="34" charset="-79"/>
            </a:endParaRPr>
          </a:p>
        </p:txBody>
      </p:sp>
    </p:spTree>
    <p:extLst>
      <p:ext uri="{BB962C8B-B14F-4D97-AF65-F5344CB8AC3E}">
        <p14:creationId xmlns:p14="http://schemas.microsoft.com/office/powerpoint/2010/main" val="22500133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7C0E7DE8-C621-9648-97C4-810991B246DA}"/>
              </a:ext>
            </a:extLst>
          </p:cNvPr>
          <p:cNvSpPr>
            <a:spLocks noGrp="1"/>
          </p:cNvSpPr>
          <p:nvPr>
            <p:ph type="title"/>
          </p:nvPr>
        </p:nvSpPr>
        <p:spPr/>
        <p:txBody>
          <a:bodyPr/>
          <a:lstStyle/>
          <a:p>
            <a:r>
              <a:rPr lang="en-US" altLang="zh-CN" dirty="0"/>
              <a:t>DTU 1.0</a:t>
            </a:r>
            <a:r>
              <a:rPr lang="zh-CN" altLang="en-US" dirty="0"/>
              <a:t> 封装</a:t>
            </a:r>
          </a:p>
        </p:txBody>
      </p:sp>
      <p:pic>
        <p:nvPicPr>
          <p:cNvPr id="4" name="图片 3">
            <a:extLst>
              <a:ext uri="{FF2B5EF4-FFF2-40B4-BE49-F238E27FC236}">
                <a16:creationId xmlns:a16="http://schemas.microsoft.com/office/drawing/2014/main" id="{BDDE3BF2-0967-9E46-8BAE-35EE1C9EF7FB}"/>
              </a:ext>
            </a:extLst>
          </p:cNvPr>
          <p:cNvPicPr>
            <a:picLocks noChangeAspect="1"/>
          </p:cNvPicPr>
          <p:nvPr/>
        </p:nvPicPr>
        <p:blipFill>
          <a:blip r:embed="rId2"/>
          <a:stretch>
            <a:fillRect/>
          </a:stretch>
        </p:blipFill>
        <p:spPr>
          <a:xfrm>
            <a:off x="631358" y="1484784"/>
            <a:ext cx="10963473" cy="4487329"/>
          </a:xfrm>
          <a:prstGeom prst="rect">
            <a:avLst/>
          </a:prstGeom>
        </p:spPr>
      </p:pic>
    </p:spTree>
    <p:extLst>
      <p:ext uri="{BB962C8B-B14F-4D97-AF65-F5344CB8AC3E}">
        <p14:creationId xmlns:p14="http://schemas.microsoft.com/office/powerpoint/2010/main" val="31926292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988388-61CB-BF41-9056-56B9706BD9F8}"/>
              </a:ext>
            </a:extLst>
          </p:cNvPr>
          <p:cNvSpPr>
            <a:spLocks noGrp="1"/>
          </p:cNvSpPr>
          <p:nvPr>
            <p:ph type="title"/>
          </p:nvPr>
        </p:nvSpPr>
        <p:spPr/>
        <p:txBody>
          <a:bodyPr/>
          <a:lstStyle/>
          <a:p>
            <a:r>
              <a:rPr kumimoji="1" lang="en-US" altLang="zh-CN" dirty="0"/>
              <a:t>DTU 1.0 SOC</a:t>
            </a:r>
            <a:endParaRPr kumimoji="1" lang="zh-CN" altLang="en-US" dirty="0"/>
          </a:p>
        </p:txBody>
      </p:sp>
      <p:sp>
        <p:nvSpPr>
          <p:cNvPr id="3" name="内容占位符 2">
            <a:extLst>
              <a:ext uri="{FF2B5EF4-FFF2-40B4-BE49-F238E27FC236}">
                <a16:creationId xmlns:a16="http://schemas.microsoft.com/office/drawing/2014/main" id="{07500F25-9EEF-D045-A5E0-9009674A82E3}"/>
              </a:ext>
            </a:extLst>
          </p:cNvPr>
          <p:cNvSpPr>
            <a:spLocks noGrp="1"/>
          </p:cNvSpPr>
          <p:nvPr>
            <p:ph sz="half" idx="1"/>
          </p:nvPr>
        </p:nvSpPr>
        <p:spPr>
          <a:xfrm>
            <a:off x="623636" y="1196752"/>
            <a:ext cx="2522417" cy="5197702"/>
          </a:xfrm>
        </p:spPr>
        <p:txBody>
          <a:bodyPr anchor="ctr"/>
          <a:lstStyle/>
          <a:p>
            <a:r>
              <a:rPr kumimoji="1" lang="en-US" altLang="zh-CN" dirty="0"/>
              <a:t>32X</a:t>
            </a:r>
            <a:r>
              <a:rPr kumimoji="1" lang="zh-CN" altLang="en-US" dirty="0"/>
              <a:t> </a:t>
            </a:r>
            <a:r>
              <a:rPr kumimoji="1" lang="en-US" altLang="zh-CN" dirty="0"/>
              <a:t> AI AI</a:t>
            </a:r>
            <a:r>
              <a:rPr kumimoji="1" lang="zh-CN" altLang="en-US" dirty="0"/>
              <a:t>核</a:t>
            </a:r>
            <a:endParaRPr kumimoji="1" lang="en-US" altLang="zh-CN" dirty="0"/>
          </a:p>
          <a:p>
            <a:r>
              <a:rPr kumimoji="1" lang="en-US" altLang="zh-CN" dirty="0"/>
              <a:t>4X</a:t>
            </a:r>
            <a:r>
              <a:rPr kumimoji="1" lang="zh-CN" altLang="en-US" dirty="0"/>
              <a:t> 计算簇</a:t>
            </a:r>
            <a:endParaRPr kumimoji="1" lang="en-US" altLang="zh-CN" dirty="0"/>
          </a:p>
          <a:p>
            <a:r>
              <a:rPr kumimoji="1" lang="en-US" altLang="zh-CN" dirty="0"/>
              <a:t>40</a:t>
            </a:r>
            <a:r>
              <a:rPr kumimoji="1" lang="zh-CN" altLang="en-US" dirty="0"/>
              <a:t>个数据传输引擎</a:t>
            </a:r>
            <a:endParaRPr kumimoji="1" lang="en-US" altLang="zh-CN" dirty="0"/>
          </a:p>
          <a:p>
            <a:endParaRPr kumimoji="1" lang="en-US" altLang="zh-CN" dirty="0"/>
          </a:p>
          <a:p>
            <a:r>
              <a:rPr kumimoji="1" lang="en-US" altLang="zh-CN" dirty="0"/>
              <a:t>4 </a:t>
            </a:r>
            <a:r>
              <a:rPr kumimoji="1" lang="zh-CN" altLang="en-US" dirty="0"/>
              <a:t>路高速互连</a:t>
            </a:r>
          </a:p>
          <a:p>
            <a:r>
              <a:rPr kumimoji="1" lang="en-US" altLang="zh-CN" dirty="0"/>
              <a:t>2X</a:t>
            </a:r>
            <a:r>
              <a:rPr kumimoji="1" lang="zh-CN" altLang="en-US" dirty="0"/>
              <a:t> </a:t>
            </a:r>
            <a:r>
              <a:rPr kumimoji="1" lang="en-US" altLang="zh-CN" dirty="0"/>
              <a:t>HBM2</a:t>
            </a:r>
            <a:r>
              <a:rPr kumimoji="1" lang="zh-CN" altLang="en-US" dirty="0"/>
              <a:t> </a:t>
            </a:r>
            <a:r>
              <a:rPr kumimoji="1" lang="en-US" altLang="zh-CN" dirty="0"/>
              <a:t>32G</a:t>
            </a:r>
          </a:p>
          <a:p>
            <a:r>
              <a:rPr kumimoji="1" lang="en-US" altLang="zh-CN" dirty="0"/>
              <a:t>512GB/s bandwidth</a:t>
            </a:r>
            <a:endParaRPr kumimoji="1" lang="zh-CN" altLang="en-US" dirty="0"/>
          </a:p>
        </p:txBody>
      </p:sp>
      <p:pic>
        <p:nvPicPr>
          <p:cNvPr id="4" name="图片 3">
            <a:extLst>
              <a:ext uri="{FF2B5EF4-FFF2-40B4-BE49-F238E27FC236}">
                <a16:creationId xmlns:a16="http://schemas.microsoft.com/office/drawing/2014/main" id="{473BF7E2-9F69-0B41-BBD6-BF8972F4A75B}"/>
              </a:ext>
            </a:extLst>
          </p:cNvPr>
          <p:cNvPicPr>
            <a:picLocks noChangeAspect="1"/>
          </p:cNvPicPr>
          <p:nvPr/>
        </p:nvPicPr>
        <p:blipFill>
          <a:blip r:embed="rId2"/>
          <a:stretch>
            <a:fillRect/>
          </a:stretch>
        </p:blipFill>
        <p:spPr>
          <a:xfrm>
            <a:off x="3362077" y="1189452"/>
            <a:ext cx="8462461" cy="5263884"/>
          </a:xfrm>
          <a:prstGeom prst="rect">
            <a:avLst/>
          </a:prstGeom>
        </p:spPr>
      </p:pic>
    </p:spTree>
    <p:extLst>
      <p:ext uri="{BB962C8B-B14F-4D97-AF65-F5344CB8AC3E}">
        <p14:creationId xmlns:p14="http://schemas.microsoft.com/office/powerpoint/2010/main" val="18635890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38CF3D-69FA-6448-82FC-1CEA0B6A504B}"/>
              </a:ext>
            </a:extLst>
          </p:cNvPr>
          <p:cNvSpPr>
            <a:spLocks noGrp="1"/>
          </p:cNvSpPr>
          <p:nvPr>
            <p:ph type="title"/>
          </p:nvPr>
        </p:nvSpPr>
        <p:spPr/>
        <p:txBody>
          <a:bodyPr/>
          <a:lstStyle/>
          <a:p>
            <a:r>
              <a:rPr kumimoji="1" lang="en-US" altLang="zh-CN" dirty="0"/>
              <a:t>GCU-CARE 1.0</a:t>
            </a:r>
            <a:endParaRPr kumimoji="1" lang="zh-CN" altLang="en-US" dirty="0"/>
          </a:p>
        </p:txBody>
      </p:sp>
      <p:sp>
        <p:nvSpPr>
          <p:cNvPr id="3" name="内容占位符 2">
            <a:extLst>
              <a:ext uri="{FF2B5EF4-FFF2-40B4-BE49-F238E27FC236}">
                <a16:creationId xmlns:a16="http://schemas.microsoft.com/office/drawing/2014/main" id="{5DF1EED8-D8B1-EF41-821C-5CF78EE670C9}"/>
              </a:ext>
            </a:extLst>
          </p:cNvPr>
          <p:cNvSpPr>
            <a:spLocks noGrp="1"/>
          </p:cNvSpPr>
          <p:nvPr>
            <p:ph sz="half" idx="1"/>
          </p:nvPr>
        </p:nvSpPr>
        <p:spPr>
          <a:xfrm>
            <a:off x="623636" y="1196752"/>
            <a:ext cx="3242497" cy="5197702"/>
          </a:xfrm>
        </p:spPr>
        <p:txBody>
          <a:bodyPr anchor="ctr"/>
          <a:lstStyle/>
          <a:p>
            <a:r>
              <a:rPr kumimoji="1" lang="en-US" altLang="zh-CN" dirty="0"/>
              <a:t>20 TFLOPS@FP32</a:t>
            </a:r>
          </a:p>
          <a:p>
            <a:r>
              <a:rPr kumimoji="1" lang="en-US" altLang="zh-CN" dirty="0"/>
              <a:t>Bus width</a:t>
            </a:r>
            <a:r>
              <a:rPr kumimoji="1" lang="zh-CN" altLang="en-US" dirty="0"/>
              <a:t> </a:t>
            </a:r>
            <a:r>
              <a:rPr kumimoji="1" lang="en-US" altLang="zh-CN" dirty="0"/>
              <a:t>1024-bit</a:t>
            </a:r>
          </a:p>
          <a:p>
            <a:r>
              <a:rPr kumimoji="1" lang="en-US" altLang="zh-CN" dirty="0"/>
              <a:t>Full precision support </a:t>
            </a:r>
          </a:p>
          <a:p>
            <a:r>
              <a:rPr kumimoji="1" lang="en-US" altLang="zh-CN" dirty="0"/>
              <a:t>Fully programmable VLIW</a:t>
            </a:r>
            <a:endParaRPr kumimoji="1" lang="zh-CN" altLang="en-US" dirty="0"/>
          </a:p>
        </p:txBody>
      </p:sp>
      <p:pic>
        <p:nvPicPr>
          <p:cNvPr id="5" name="图片 4">
            <a:extLst>
              <a:ext uri="{FF2B5EF4-FFF2-40B4-BE49-F238E27FC236}">
                <a16:creationId xmlns:a16="http://schemas.microsoft.com/office/drawing/2014/main" id="{594A214A-C986-CB40-B259-F57D5DA1496D}"/>
              </a:ext>
            </a:extLst>
          </p:cNvPr>
          <p:cNvPicPr>
            <a:picLocks noChangeAspect="1"/>
          </p:cNvPicPr>
          <p:nvPr/>
        </p:nvPicPr>
        <p:blipFill>
          <a:blip r:embed="rId2"/>
          <a:stretch>
            <a:fillRect/>
          </a:stretch>
        </p:blipFill>
        <p:spPr>
          <a:xfrm>
            <a:off x="4154165" y="1216778"/>
            <a:ext cx="7594600" cy="5118100"/>
          </a:xfrm>
          <a:prstGeom prst="rect">
            <a:avLst/>
          </a:prstGeom>
        </p:spPr>
      </p:pic>
    </p:spTree>
    <p:extLst>
      <p:ext uri="{BB962C8B-B14F-4D97-AF65-F5344CB8AC3E}">
        <p14:creationId xmlns:p14="http://schemas.microsoft.com/office/powerpoint/2010/main" val="38664835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FAA8F4-96D0-6D4C-9B1A-7481AD739797}"/>
              </a:ext>
            </a:extLst>
          </p:cNvPr>
          <p:cNvSpPr>
            <a:spLocks noGrp="1"/>
          </p:cNvSpPr>
          <p:nvPr>
            <p:ph type="title"/>
          </p:nvPr>
        </p:nvSpPr>
        <p:spPr/>
        <p:txBody>
          <a:bodyPr/>
          <a:lstStyle/>
          <a:p>
            <a:r>
              <a:rPr kumimoji="1" lang="en-US" altLang="zh-CN" dirty="0"/>
              <a:t>GCU-CARE 1.0</a:t>
            </a:r>
            <a:endParaRPr kumimoji="1" lang="zh-CN" altLang="en-US" dirty="0"/>
          </a:p>
        </p:txBody>
      </p:sp>
      <p:sp>
        <p:nvSpPr>
          <p:cNvPr id="3" name="内容占位符 2">
            <a:extLst>
              <a:ext uri="{FF2B5EF4-FFF2-40B4-BE49-F238E27FC236}">
                <a16:creationId xmlns:a16="http://schemas.microsoft.com/office/drawing/2014/main" id="{0C7BE1BF-7218-C146-A1A2-E0CD7F811ABF}"/>
              </a:ext>
            </a:extLst>
          </p:cNvPr>
          <p:cNvSpPr>
            <a:spLocks noGrp="1"/>
          </p:cNvSpPr>
          <p:nvPr>
            <p:ph sz="half" idx="1"/>
          </p:nvPr>
        </p:nvSpPr>
        <p:spPr>
          <a:xfrm>
            <a:off x="623635" y="1196752"/>
            <a:ext cx="3602537" cy="5197702"/>
          </a:xfrm>
        </p:spPr>
        <p:txBody>
          <a:bodyPr anchor="ctr"/>
          <a:lstStyle/>
          <a:p>
            <a:r>
              <a:rPr kumimoji="1" lang="en-US" altLang="zh-CN" dirty="0"/>
              <a:t>256 </a:t>
            </a:r>
            <a:r>
              <a:rPr kumimoji="1" lang="zh-CN" altLang="en-US" dirty="0"/>
              <a:t>个 </a:t>
            </a:r>
            <a:r>
              <a:rPr kumimoji="1" lang="en-US" altLang="zh-CN" dirty="0"/>
              <a:t>Tensor kernel</a:t>
            </a:r>
          </a:p>
          <a:p>
            <a:r>
              <a:rPr kumimoji="1" lang="en-US" altLang="zh-CN" dirty="0"/>
              <a:t>Each kernel </a:t>
            </a:r>
            <a:r>
              <a:rPr kumimoji="1" lang="zh-CN" altLang="en-US" dirty="0"/>
              <a:t>核能力</a:t>
            </a:r>
            <a:endParaRPr kumimoji="1" lang="en-US" altLang="zh-CN" dirty="0"/>
          </a:p>
          <a:p>
            <a:pPr lvl="1"/>
            <a:r>
              <a:rPr kumimoji="1" lang="en-US" altLang="zh-CN" sz="1600" dirty="0"/>
              <a:t>Supports 1x 32-bit MAC </a:t>
            </a:r>
          </a:p>
          <a:p>
            <a:pPr lvl="1"/>
            <a:r>
              <a:rPr kumimoji="1" lang="en-US" altLang="zh-CN" sz="1600" dirty="0"/>
              <a:t>Supports 4x 16-bit/8-bit MAC </a:t>
            </a:r>
          </a:p>
          <a:p>
            <a:pPr lvl="1"/>
            <a:r>
              <a:rPr kumimoji="1" lang="en-US" altLang="zh-CN" sz="1600" dirty="0"/>
              <a:t>Supports full precision </a:t>
            </a:r>
          </a:p>
          <a:p>
            <a:pPr lvl="1"/>
            <a:r>
              <a:rPr kumimoji="1" lang="en-US" altLang="zh-CN" sz="1600" dirty="0"/>
              <a:t>Supports mixed precision</a:t>
            </a:r>
          </a:p>
          <a:p>
            <a:pPr marL="239106" lvl="1" indent="-239106">
              <a:buClr>
                <a:schemeClr val="accent2">
                  <a:lumMod val="90000"/>
                </a:schemeClr>
              </a:buClr>
              <a:buFont typeface="Arial" panose="020B0604020202020204" pitchFamily="34" charset="0"/>
              <a:buChar char="•"/>
            </a:pPr>
            <a:r>
              <a:rPr kumimoji="1" lang="en-US" altLang="zh-CN" sz="2000" dirty="0"/>
              <a:t>Reuse data and bandwidth between kernels</a:t>
            </a:r>
            <a:endParaRPr kumimoji="1" lang="zh-CN" altLang="en-US" sz="2000" dirty="0"/>
          </a:p>
        </p:txBody>
      </p:sp>
      <p:pic>
        <p:nvPicPr>
          <p:cNvPr id="4" name="图片 3">
            <a:extLst>
              <a:ext uri="{FF2B5EF4-FFF2-40B4-BE49-F238E27FC236}">
                <a16:creationId xmlns:a16="http://schemas.microsoft.com/office/drawing/2014/main" id="{B1F280FC-DE75-FF4C-B10C-51E06BEDE3D9}"/>
              </a:ext>
            </a:extLst>
          </p:cNvPr>
          <p:cNvPicPr>
            <a:picLocks noChangeAspect="1"/>
          </p:cNvPicPr>
          <p:nvPr/>
        </p:nvPicPr>
        <p:blipFill>
          <a:blip r:embed="rId2"/>
          <a:stretch>
            <a:fillRect/>
          </a:stretch>
        </p:blipFill>
        <p:spPr>
          <a:xfrm>
            <a:off x="4069605" y="1261953"/>
            <a:ext cx="7645400" cy="5067300"/>
          </a:xfrm>
          <a:prstGeom prst="rect">
            <a:avLst/>
          </a:prstGeom>
        </p:spPr>
      </p:pic>
    </p:spTree>
    <p:extLst>
      <p:ext uri="{BB962C8B-B14F-4D97-AF65-F5344CB8AC3E}">
        <p14:creationId xmlns:p14="http://schemas.microsoft.com/office/powerpoint/2010/main" val="5063426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B7D157-5296-2347-91DC-CE277934962D}"/>
              </a:ext>
            </a:extLst>
          </p:cNvPr>
          <p:cNvSpPr>
            <a:spLocks noGrp="1"/>
          </p:cNvSpPr>
          <p:nvPr>
            <p:ph type="title"/>
          </p:nvPr>
        </p:nvSpPr>
        <p:spPr/>
        <p:txBody>
          <a:bodyPr/>
          <a:lstStyle/>
          <a:p>
            <a:r>
              <a:rPr kumimoji="1" lang="en-US" altLang="zh-CN" dirty="0"/>
              <a:t>32 Kernels for 1024-bit General Vector</a:t>
            </a:r>
            <a:endParaRPr kumimoji="1" lang="zh-CN" altLang="en-US" dirty="0"/>
          </a:p>
        </p:txBody>
      </p:sp>
      <p:pic>
        <p:nvPicPr>
          <p:cNvPr id="4" name="图片 3">
            <a:extLst>
              <a:ext uri="{FF2B5EF4-FFF2-40B4-BE49-F238E27FC236}">
                <a16:creationId xmlns:a16="http://schemas.microsoft.com/office/drawing/2014/main" id="{781A5F5E-C8FC-5046-9567-6F883B3D1ADC}"/>
              </a:ext>
            </a:extLst>
          </p:cNvPr>
          <p:cNvPicPr>
            <a:picLocks noChangeAspect="1"/>
          </p:cNvPicPr>
          <p:nvPr/>
        </p:nvPicPr>
        <p:blipFill>
          <a:blip r:embed="rId2"/>
          <a:stretch>
            <a:fillRect/>
          </a:stretch>
        </p:blipFill>
        <p:spPr>
          <a:xfrm>
            <a:off x="651015" y="1628800"/>
            <a:ext cx="11019986" cy="4192069"/>
          </a:xfrm>
          <a:prstGeom prst="rect">
            <a:avLst/>
          </a:prstGeom>
        </p:spPr>
      </p:pic>
    </p:spTree>
    <p:extLst>
      <p:ext uri="{BB962C8B-B14F-4D97-AF65-F5344CB8AC3E}">
        <p14:creationId xmlns:p14="http://schemas.microsoft.com/office/powerpoint/2010/main" val="27982046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Talk Overview</a:t>
            </a:r>
            <a:endParaRPr kumimoji="1" lang="zh-CN" altLang="en-US" b="0" dirty="0">
              <a:solidFill>
                <a:srgbClr val="FFC000"/>
              </a:solidFill>
              <a:latin typeface="Futura Medium" panose="020B0602020204020303" pitchFamily="34" charset="-79"/>
              <a:cs typeface="Futura Medium" panose="020B0602020204020303" pitchFamily="34" charset="-79"/>
            </a:endParaRPr>
          </a:p>
        </p:txBody>
      </p:sp>
      <p:sp>
        <p:nvSpPr>
          <p:cNvPr id="6" name="内容占位符 2">
            <a:extLst>
              <a:ext uri="{FF2B5EF4-FFF2-40B4-BE49-F238E27FC236}">
                <a16:creationId xmlns:a16="http://schemas.microsoft.com/office/drawing/2014/main" id="{828C6012-4342-8D48-B02F-0D396FBD4945}"/>
              </a:ext>
            </a:extLst>
          </p:cNvPr>
          <p:cNvSpPr>
            <a:spLocks noGrp="1"/>
          </p:cNvSpPr>
          <p:nvPr/>
        </p:nvSpPr>
        <p:spPr>
          <a:xfrm>
            <a:off x="895549" y="1052736"/>
            <a:ext cx="5346848" cy="5145013"/>
          </a:xfrm>
          <a:prstGeom prst="rect">
            <a:avLst/>
          </a:prstGeom>
          <a:noFill/>
        </p:spPr>
        <p:txBody>
          <a:bodyPr numCol="1" anchor="t"/>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a:pPr>
            <a:r>
              <a:rPr lang="en-US" altLang="zh-CN" sz="2800" b="1" dirty="0">
                <a:solidFill>
                  <a:schemeClr val="bg1">
                    <a:lumMod val="75000"/>
                  </a:schemeClr>
                </a:solidFill>
                <a:latin typeface="Gill Sans MT" panose="020B0502020104020203" pitchFamily="34" charset="0"/>
              </a:rPr>
              <a:t>AI</a:t>
            </a:r>
            <a:r>
              <a:rPr lang="zh-CN" altLang="en-US" sz="2800" b="1" dirty="0">
                <a:solidFill>
                  <a:schemeClr val="bg1">
                    <a:lumMod val="75000"/>
                  </a:schemeClr>
                </a:solidFill>
                <a:latin typeface="Gill Sans MT" panose="020B0502020104020203" pitchFamily="34" charset="0"/>
              </a:rPr>
              <a:t> 计算体系</a:t>
            </a:r>
            <a:endParaRPr lang="en-US" altLang="zh-CN" sz="2800" b="1" dirty="0">
              <a:solidFill>
                <a:schemeClr val="bg1">
                  <a:lumMod val="75000"/>
                </a:schemeClr>
              </a:solidFill>
              <a:latin typeface="Gill Sans MT" panose="020B0502020104020203" pitchFamily="34" charset="0"/>
            </a:endParaRPr>
          </a:p>
          <a:p>
            <a:pPr lvl="1">
              <a:buFont typeface="Arial" panose="020B0604020202020204" pitchFamily="34" charset="0"/>
              <a:buChar char="•"/>
            </a:pPr>
            <a:r>
              <a:rPr lang="zh-CN" altLang="en-US" sz="2400" dirty="0">
                <a:solidFill>
                  <a:schemeClr val="bg1">
                    <a:lumMod val="75000"/>
                  </a:schemeClr>
                </a:solidFill>
                <a:latin typeface="Gill Sans MT" panose="020B0502020104020203" pitchFamily="34" charset="0"/>
              </a:rPr>
              <a:t>深度学习计算模式</a:t>
            </a:r>
            <a:endParaRPr lang="en-US" altLang="zh-CN" sz="2400" dirty="0">
              <a:solidFill>
                <a:schemeClr val="bg1">
                  <a:lumMod val="75000"/>
                </a:schemeClr>
              </a:solidFill>
              <a:latin typeface="Gill Sans MT" panose="020B0502020104020203" pitchFamily="34" charset="0"/>
            </a:endParaRPr>
          </a:p>
          <a:p>
            <a:pPr lvl="1">
              <a:buFont typeface="Arial" panose="020B0604020202020204" pitchFamily="34" charset="0"/>
              <a:buChar char="•"/>
            </a:pPr>
            <a:r>
              <a:rPr lang="zh-CN" altLang="en-US" sz="2400" dirty="0">
                <a:solidFill>
                  <a:schemeClr val="bg1">
                    <a:lumMod val="75000"/>
                  </a:schemeClr>
                </a:solidFill>
                <a:latin typeface="Gill Sans MT" panose="020B0502020104020203" pitchFamily="34" charset="0"/>
              </a:rPr>
              <a:t>计算体系与矩阵运算</a:t>
            </a:r>
            <a:endParaRPr lang="en-US" altLang="zh-CN" sz="2400" dirty="0">
              <a:solidFill>
                <a:schemeClr val="bg1">
                  <a:lumMod val="75000"/>
                </a:schemeClr>
              </a:solidFill>
              <a:latin typeface="Gill Sans MT" panose="020B0502020104020203" pitchFamily="34" charset="0"/>
            </a:endParaRPr>
          </a:p>
          <a:p>
            <a:pPr marL="457200" indent="-457200">
              <a:buFont typeface="+mj-lt"/>
              <a:buAutoNum type="arabicPeriod"/>
            </a:pPr>
            <a:r>
              <a:rPr lang="en-US" altLang="zh-CN" sz="2800" b="1" dirty="0">
                <a:solidFill>
                  <a:schemeClr val="bg1">
                    <a:lumMod val="75000"/>
                  </a:schemeClr>
                </a:solidFill>
                <a:latin typeface="Gill Sans MT" panose="020B0502020104020203" pitchFamily="34" charset="0"/>
              </a:rPr>
              <a:t>AI</a:t>
            </a:r>
            <a:r>
              <a:rPr lang="zh-CN" altLang="en-US" sz="2800" b="1" dirty="0">
                <a:solidFill>
                  <a:schemeClr val="bg1">
                    <a:lumMod val="75000"/>
                  </a:schemeClr>
                </a:solidFill>
                <a:latin typeface="Gill Sans MT" panose="020B0502020104020203" pitchFamily="34" charset="0"/>
              </a:rPr>
              <a:t> 芯片基础</a:t>
            </a:r>
            <a:endParaRPr lang="en-US" altLang="zh-CN" sz="2800" b="1" dirty="0">
              <a:solidFill>
                <a:schemeClr val="bg1">
                  <a:lumMod val="75000"/>
                </a:schemeClr>
              </a:solidFill>
              <a:latin typeface="Gill Sans MT" panose="020B0502020104020203" pitchFamily="34" charset="0"/>
            </a:endParaRPr>
          </a:p>
          <a:p>
            <a:pPr lvl="1">
              <a:buFont typeface="Arial" panose="020B0604020202020204" pitchFamily="34" charset="0"/>
              <a:buChar char="•"/>
            </a:pPr>
            <a:r>
              <a:rPr lang="zh-CN" altLang="en-US" sz="2400" dirty="0">
                <a:solidFill>
                  <a:schemeClr val="bg1">
                    <a:lumMod val="75000"/>
                  </a:schemeClr>
                </a:solidFill>
                <a:latin typeface="Gill Sans MT" panose="020B0502020104020203" pitchFamily="34" charset="0"/>
              </a:rPr>
              <a:t>通用处理器 </a:t>
            </a:r>
            <a:r>
              <a:rPr lang="en-US" altLang="zh-CN" sz="2400" dirty="0">
                <a:solidFill>
                  <a:schemeClr val="bg1">
                    <a:lumMod val="75000"/>
                  </a:schemeClr>
                </a:solidFill>
                <a:latin typeface="Gill Sans MT" panose="020B0502020104020203" pitchFamily="34" charset="0"/>
              </a:rPr>
              <a:t>CPU</a:t>
            </a:r>
          </a:p>
          <a:p>
            <a:pPr lvl="1">
              <a:buFont typeface="Arial" panose="020B0604020202020204" pitchFamily="34" charset="0"/>
              <a:buChar char="•"/>
            </a:pPr>
            <a:r>
              <a:rPr lang="zh-CN" altLang="en-US" sz="2400" dirty="0">
                <a:solidFill>
                  <a:schemeClr val="bg1">
                    <a:lumMod val="75000"/>
                  </a:schemeClr>
                </a:solidFill>
                <a:latin typeface="Gill Sans MT" panose="020B0502020104020203" pitchFamily="34" charset="0"/>
              </a:rPr>
              <a:t>从数据看 </a:t>
            </a:r>
            <a:r>
              <a:rPr lang="en-US" altLang="zh-CN" sz="2400" dirty="0">
                <a:solidFill>
                  <a:schemeClr val="bg1">
                    <a:lumMod val="75000"/>
                  </a:schemeClr>
                </a:solidFill>
                <a:latin typeface="Gill Sans MT" panose="020B0502020104020203" pitchFamily="34" charset="0"/>
              </a:rPr>
              <a:t>CPU</a:t>
            </a:r>
            <a:r>
              <a:rPr lang="zh-CN" altLang="en-US" sz="2400" dirty="0">
                <a:solidFill>
                  <a:schemeClr val="bg1">
                    <a:lumMod val="75000"/>
                  </a:schemeClr>
                </a:solidFill>
                <a:latin typeface="Gill Sans MT" panose="020B0502020104020203" pitchFamily="34" charset="0"/>
              </a:rPr>
              <a:t> 计算</a:t>
            </a:r>
            <a:endParaRPr lang="en-US" altLang="zh-CN" sz="2400" dirty="0">
              <a:solidFill>
                <a:schemeClr val="bg1">
                  <a:lumMod val="75000"/>
                </a:schemeClr>
              </a:solidFill>
              <a:latin typeface="Gill Sans MT" panose="020B0502020104020203" pitchFamily="34" charset="0"/>
            </a:endParaRPr>
          </a:p>
          <a:p>
            <a:pPr lvl="1">
              <a:buFont typeface="Arial" panose="020B0604020202020204" pitchFamily="34" charset="0"/>
              <a:buChar char="•"/>
            </a:pPr>
            <a:r>
              <a:rPr lang="zh-CN" altLang="en-US" sz="2400" dirty="0">
                <a:solidFill>
                  <a:schemeClr val="bg1">
                    <a:lumMod val="75000"/>
                  </a:schemeClr>
                </a:solidFill>
                <a:latin typeface="Gill Sans MT" panose="020B0502020104020203" pitchFamily="34" charset="0"/>
              </a:rPr>
              <a:t>通用图形处理器 </a:t>
            </a:r>
            <a:r>
              <a:rPr lang="en-US" altLang="zh-CN" sz="2400" dirty="0">
                <a:solidFill>
                  <a:schemeClr val="bg1">
                    <a:lumMod val="75000"/>
                  </a:schemeClr>
                </a:solidFill>
                <a:latin typeface="Gill Sans MT" panose="020B0502020104020203" pitchFamily="34" charset="0"/>
              </a:rPr>
              <a:t>GPU</a:t>
            </a:r>
          </a:p>
          <a:p>
            <a:pPr lvl="1">
              <a:buFont typeface="Arial" panose="020B0604020202020204" pitchFamily="34" charset="0"/>
              <a:buChar char="•"/>
            </a:pPr>
            <a:r>
              <a:rPr lang="en-US" altLang="zh-CN" sz="2400" dirty="0">
                <a:solidFill>
                  <a:srgbClr val="374154"/>
                </a:solidFill>
                <a:latin typeface="Gill Sans MT" panose="020B0502020104020203" pitchFamily="34" charset="0"/>
              </a:rPr>
              <a:t>AI</a:t>
            </a:r>
            <a:r>
              <a:rPr lang="zh-CN" altLang="en-US" sz="2400" dirty="0">
                <a:solidFill>
                  <a:srgbClr val="374154"/>
                </a:solidFill>
                <a:latin typeface="Gill Sans MT" panose="020B0502020104020203" pitchFamily="34" charset="0"/>
              </a:rPr>
              <a:t>专用处理器 </a:t>
            </a:r>
            <a:r>
              <a:rPr lang="en-US" altLang="zh-CN" sz="2400" dirty="0">
                <a:solidFill>
                  <a:srgbClr val="374154"/>
                </a:solidFill>
                <a:latin typeface="Gill Sans MT" panose="020B0502020104020203" pitchFamily="34" charset="0"/>
              </a:rPr>
              <a:t>NPU/TPU</a:t>
            </a:r>
          </a:p>
          <a:p>
            <a:pPr lvl="1">
              <a:buFont typeface="Arial" panose="020B0604020202020204" pitchFamily="34" charset="0"/>
              <a:buChar char="•"/>
            </a:pPr>
            <a:r>
              <a:rPr lang="zh-CN" altLang="en-US" sz="2400" dirty="0">
                <a:solidFill>
                  <a:schemeClr val="bg1">
                    <a:lumMod val="75000"/>
                  </a:schemeClr>
                </a:solidFill>
                <a:latin typeface="Gill Sans MT" panose="020B0502020104020203" pitchFamily="34" charset="0"/>
              </a:rPr>
              <a:t>计算体系架构的黄金</a:t>
            </a:r>
            <a:r>
              <a:rPr lang="en-US" altLang="zh-CN" sz="2400" dirty="0">
                <a:solidFill>
                  <a:schemeClr val="bg1">
                    <a:lumMod val="75000"/>
                  </a:schemeClr>
                </a:solidFill>
                <a:latin typeface="Gill Sans MT" panose="020B0502020104020203" pitchFamily="34" charset="0"/>
              </a:rPr>
              <a:t>10</a:t>
            </a:r>
            <a:r>
              <a:rPr lang="zh-CN" altLang="en-US" sz="2400" dirty="0">
                <a:solidFill>
                  <a:schemeClr val="bg1">
                    <a:lumMod val="75000"/>
                  </a:schemeClr>
                </a:solidFill>
                <a:latin typeface="Gill Sans MT" panose="020B0502020104020203" pitchFamily="34" charset="0"/>
              </a:rPr>
              <a:t>年</a:t>
            </a:r>
            <a:endParaRPr lang="en-US" altLang="zh-CN" sz="2400" dirty="0">
              <a:solidFill>
                <a:schemeClr val="bg1">
                  <a:lumMod val="75000"/>
                </a:schemeClr>
              </a:solidFill>
              <a:latin typeface="Gill Sans MT" panose="020B0502020104020203" pitchFamily="34" charset="0"/>
            </a:endParaRPr>
          </a:p>
        </p:txBody>
      </p:sp>
      <p:sp>
        <p:nvSpPr>
          <p:cNvPr id="5" name="内容占位符 2">
            <a:extLst>
              <a:ext uri="{FF2B5EF4-FFF2-40B4-BE49-F238E27FC236}">
                <a16:creationId xmlns:a16="http://schemas.microsoft.com/office/drawing/2014/main" id="{72392998-9E18-8942-825D-2293DF0A70D8}"/>
              </a:ext>
            </a:extLst>
          </p:cNvPr>
          <p:cNvSpPr>
            <a:spLocks noGrp="1"/>
          </p:cNvSpPr>
          <p:nvPr/>
        </p:nvSpPr>
        <p:spPr>
          <a:xfrm>
            <a:off x="6242397" y="1232756"/>
            <a:ext cx="4761656" cy="5023875"/>
          </a:xfrm>
          <a:prstGeom prst="rect">
            <a:avLst/>
          </a:prstGeom>
          <a:noFill/>
        </p:spPr>
        <p:txBody>
          <a:bodyPr numCol="1" anchor="t"/>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a:pPr>
            <a:r>
              <a:rPr lang="zh-CN" altLang="en-US" sz="2400" b="1" dirty="0">
                <a:solidFill>
                  <a:srgbClr val="374154"/>
                </a:solidFill>
                <a:latin typeface="Gill Sans MT" panose="020B0502020104020203" pitchFamily="34" charset="0"/>
              </a:rPr>
              <a:t>华为昇腾 </a:t>
            </a:r>
            <a:r>
              <a:rPr lang="en-US" altLang="zh-CN" sz="2400" b="1" dirty="0">
                <a:solidFill>
                  <a:srgbClr val="374154"/>
                </a:solidFill>
                <a:latin typeface="Gill Sans MT" panose="020B0502020104020203" pitchFamily="34" charset="0"/>
              </a:rPr>
              <a:t>NPU</a:t>
            </a:r>
          </a:p>
          <a:p>
            <a:pPr lvl="1">
              <a:buFont typeface="Arial" panose="020B0604020202020204" pitchFamily="34" charset="0"/>
              <a:buChar char="•"/>
            </a:pPr>
            <a:r>
              <a:rPr lang="zh-CN" altLang="en-US" sz="2000" dirty="0">
                <a:solidFill>
                  <a:srgbClr val="374154"/>
                </a:solidFill>
                <a:latin typeface="Gill Sans MT" panose="020B0502020104020203" pitchFamily="34" charset="0"/>
              </a:rPr>
              <a:t>达芬奇架构</a:t>
            </a:r>
            <a:endParaRPr lang="en-US" altLang="zh-CN" sz="2000" dirty="0">
              <a:solidFill>
                <a:srgbClr val="374154"/>
              </a:solidFill>
              <a:latin typeface="Gill Sans MT" panose="020B0502020104020203" pitchFamily="34" charset="0"/>
            </a:endParaRPr>
          </a:p>
          <a:p>
            <a:pPr lvl="1">
              <a:buFont typeface="Arial" panose="020B0604020202020204" pitchFamily="34" charset="0"/>
              <a:buChar char="•"/>
            </a:pPr>
            <a:r>
              <a:rPr lang="zh-CN" altLang="en-US" sz="2000" dirty="0">
                <a:solidFill>
                  <a:srgbClr val="374154"/>
                </a:solidFill>
                <a:latin typeface="Gill Sans MT" panose="020B0502020104020203" pitchFamily="34" charset="0"/>
              </a:rPr>
              <a:t>昇腾</a:t>
            </a:r>
            <a:r>
              <a:rPr lang="en-US" altLang="zh-CN" sz="2000" dirty="0">
                <a:solidFill>
                  <a:srgbClr val="374154"/>
                </a:solidFill>
                <a:latin typeface="Gill Sans MT" panose="020B0502020104020203" pitchFamily="34" charset="0"/>
              </a:rPr>
              <a:t>AI</a:t>
            </a:r>
            <a:r>
              <a:rPr lang="zh-CN" altLang="en-US" sz="2000" dirty="0">
                <a:solidFill>
                  <a:srgbClr val="374154"/>
                </a:solidFill>
                <a:latin typeface="Gill Sans MT" panose="020B0502020104020203" pitchFamily="34" charset="0"/>
              </a:rPr>
              <a:t>处理器</a:t>
            </a:r>
            <a:endParaRPr lang="en-US" altLang="zh-CN" sz="2400" dirty="0">
              <a:solidFill>
                <a:srgbClr val="374154"/>
              </a:solidFill>
              <a:latin typeface="Gill Sans MT" panose="020B0502020104020203" pitchFamily="34" charset="0"/>
            </a:endParaRPr>
          </a:p>
          <a:p>
            <a:pPr marL="457200" indent="-457200">
              <a:buFont typeface="+mj-lt"/>
              <a:buAutoNum type="arabicPeriod"/>
            </a:pPr>
            <a:r>
              <a:rPr lang="zh-CN" altLang="en-US" sz="2400" b="1" dirty="0">
                <a:solidFill>
                  <a:srgbClr val="374154"/>
                </a:solidFill>
                <a:latin typeface="Gill Sans MT" panose="020B0502020104020203" pitchFamily="34" charset="0"/>
              </a:rPr>
              <a:t>谷歌 </a:t>
            </a:r>
            <a:r>
              <a:rPr lang="en-US" altLang="zh-CN" sz="2400" b="1" dirty="0">
                <a:solidFill>
                  <a:srgbClr val="374154"/>
                </a:solidFill>
                <a:latin typeface="Gill Sans MT" panose="020B0502020104020203" pitchFamily="34" charset="0"/>
              </a:rPr>
              <a:t>TPU</a:t>
            </a:r>
          </a:p>
          <a:p>
            <a:pPr lvl="1">
              <a:buFont typeface="Arial" panose="020B0604020202020204" pitchFamily="34" charset="0"/>
              <a:buChar char="•"/>
            </a:pPr>
            <a:r>
              <a:rPr lang="en-US" altLang="zh-CN" sz="2000" dirty="0">
                <a:solidFill>
                  <a:srgbClr val="374154"/>
                </a:solidFill>
                <a:latin typeface="Gill Sans MT" panose="020B0502020104020203" pitchFamily="34" charset="0"/>
              </a:rPr>
              <a:t>TPU</a:t>
            </a:r>
            <a:r>
              <a:rPr lang="zh-CN" altLang="en-US" sz="2000" dirty="0">
                <a:solidFill>
                  <a:srgbClr val="374154"/>
                </a:solidFill>
                <a:latin typeface="Gill Sans MT" panose="020B0502020104020203" pitchFamily="34" charset="0"/>
              </a:rPr>
              <a:t> 核心脉动阵列</a:t>
            </a:r>
            <a:endParaRPr lang="en-US" altLang="zh-CN" sz="2000" dirty="0">
              <a:solidFill>
                <a:srgbClr val="374154"/>
              </a:solidFill>
              <a:latin typeface="Gill Sans MT" panose="020B0502020104020203" pitchFamily="34" charset="0"/>
            </a:endParaRPr>
          </a:p>
          <a:p>
            <a:pPr lvl="1">
              <a:buFont typeface="Arial" panose="020B0604020202020204" pitchFamily="34" charset="0"/>
              <a:buChar char="•"/>
            </a:pPr>
            <a:r>
              <a:rPr lang="en-US" altLang="zh-CN" sz="2000" dirty="0">
                <a:solidFill>
                  <a:srgbClr val="374154"/>
                </a:solidFill>
                <a:latin typeface="Gill Sans MT" panose="020B0502020104020203" pitchFamily="34" charset="0"/>
              </a:rPr>
              <a:t>TPU</a:t>
            </a:r>
            <a:r>
              <a:rPr lang="zh-CN" altLang="en-US" sz="2000" dirty="0">
                <a:solidFill>
                  <a:srgbClr val="374154"/>
                </a:solidFill>
                <a:latin typeface="Gill Sans MT" panose="020B0502020104020203" pitchFamily="34" charset="0"/>
              </a:rPr>
              <a:t> 系列架构</a:t>
            </a:r>
            <a:endParaRPr lang="en-US" altLang="zh-CN" sz="2000" dirty="0">
              <a:solidFill>
                <a:srgbClr val="374154"/>
              </a:solidFill>
              <a:latin typeface="Gill Sans MT" panose="020B0502020104020203" pitchFamily="34" charset="0"/>
            </a:endParaRPr>
          </a:p>
          <a:p>
            <a:pPr marL="457200" indent="-457200">
              <a:buFont typeface="+mj-lt"/>
              <a:buAutoNum type="arabicPeriod"/>
            </a:pPr>
            <a:r>
              <a:rPr lang="zh-CN" altLang="en-US" sz="2400" b="1" dirty="0">
                <a:solidFill>
                  <a:srgbClr val="374154"/>
                </a:solidFill>
                <a:latin typeface="Gill Sans MT" panose="020B0502020104020203" pitchFamily="34" charset="0"/>
              </a:rPr>
              <a:t>特斯拉 </a:t>
            </a:r>
            <a:r>
              <a:rPr lang="en-US" altLang="zh-CN" sz="2400" b="1" dirty="0">
                <a:solidFill>
                  <a:srgbClr val="374154"/>
                </a:solidFill>
                <a:latin typeface="Gill Sans MT" panose="020B0502020104020203" pitchFamily="34" charset="0"/>
              </a:rPr>
              <a:t>DOJO</a:t>
            </a:r>
          </a:p>
          <a:p>
            <a:pPr lvl="1">
              <a:buFont typeface="Arial" panose="020B0604020202020204" pitchFamily="34" charset="0"/>
              <a:buChar char="•"/>
            </a:pPr>
            <a:r>
              <a:rPr lang="en-US" altLang="zh-CN" sz="2000" dirty="0">
                <a:solidFill>
                  <a:srgbClr val="374154"/>
                </a:solidFill>
                <a:latin typeface="Gill Sans MT" panose="020B0502020104020203" pitchFamily="34" charset="0"/>
              </a:rPr>
              <a:t>DOJO</a:t>
            </a:r>
            <a:r>
              <a:rPr lang="zh-CN" altLang="en-US" sz="2000" dirty="0">
                <a:solidFill>
                  <a:srgbClr val="374154"/>
                </a:solidFill>
                <a:latin typeface="Gill Sans MT" panose="020B0502020104020203" pitchFamily="34" charset="0"/>
              </a:rPr>
              <a:t> 架构</a:t>
            </a:r>
            <a:endParaRPr lang="en-US" altLang="zh-CN" sz="2000" dirty="0">
              <a:solidFill>
                <a:srgbClr val="374154"/>
              </a:solidFill>
              <a:latin typeface="Gill Sans MT" panose="020B0502020104020203" pitchFamily="34" charset="0"/>
            </a:endParaRPr>
          </a:p>
          <a:p>
            <a:pPr marL="457200" indent="-457200">
              <a:buFont typeface="+mj-lt"/>
              <a:buAutoNum type="arabicPeriod"/>
            </a:pPr>
            <a:r>
              <a:rPr lang="zh-CN" altLang="en-US" sz="2400" b="1" dirty="0">
                <a:solidFill>
                  <a:srgbClr val="374154"/>
                </a:solidFill>
                <a:latin typeface="Gill Sans MT" panose="020B0502020104020203" pitchFamily="34" charset="0"/>
              </a:rPr>
              <a:t>国内外其他</a:t>
            </a:r>
            <a:r>
              <a:rPr lang="en-US" altLang="zh-CN" sz="2400" b="1" dirty="0">
                <a:solidFill>
                  <a:srgbClr val="374154"/>
                </a:solidFill>
                <a:latin typeface="Gill Sans MT" panose="020B0502020104020203" pitchFamily="34" charset="0"/>
              </a:rPr>
              <a:t>AI</a:t>
            </a:r>
            <a:r>
              <a:rPr lang="zh-CN" altLang="en-US" sz="2400" b="1" dirty="0">
                <a:solidFill>
                  <a:srgbClr val="374154"/>
                </a:solidFill>
                <a:latin typeface="Gill Sans MT" panose="020B0502020104020203" pitchFamily="34" charset="0"/>
              </a:rPr>
              <a:t>芯片</a:t>
            </a:r>
            <a:endParaRPr lang="en-US" altLang="zh-CN" sz="2400" b="1" dirty="0">
              <a:solidFill>
                <a:srgbClr val="374154"/>
              </a:solidFill>
              <a:latin typeface="Gill Sans MT" panose="020B0502020104020203" pitchFamily="34" charset="0"/>
            </a:endParaRPr>
          </a:p>
          <a:p>
            <a:pPr lvl="1">
              <a:buFont typeface="Arial" panose="020B0604020202020204" pitchFamily="34" charset="0"/>
              <a:buChar char="•"/>
            </a:pPr>
            <a:r>
              <a:rPr lang="en-US" altLang="zh-CN" sz="2000" dirty="0">
                <a:solidFill>
                  <a:srgbClr val="374154"/>
                </a:solidFill>
                <a:latin typeface="Gill Sans MT" panose="020B0502020104020203" pitchFamily="34" charset="0"/>
              </a:rPr>
              <a:t>AI</a:t>
            </a:r>
            <a:r>
              <a:rPr lang="zh-CN" altLang="en-US" sz="2000" dirty="0">
                <a:solidFill>
                  <a:srgbClr val="374154"/>
                </a:solidFill>
                <a:latin typeface="Gill Sans MT" panose="020B0502020104020203" pitchFamily="34" charset="0"/>
              </a:rPr>
              <a:t>芯片的思考</a:t>
            </a:r>
            <a:endParaRPr lang="en-US" altLang="zh-CN" sz="2000" dirty="0">
              <a:solidFill>
                <a:srgbClr val="374154"/>
              </a:solidFill>
              <a:latin typeface="Gill Sans MT" panose="020B0502020104020203" pitchFamily="34" charset="0"/>
            </a:endParaRPr>
          </a:p>
        </p:txBody>
      </p:sp>
      <p:sp>
        <p:nvSpPr>
          <p:cNvPr id="3" name="左大括号 2">
            <a:extLst>
              <a:ext uri="{FF2B5EF4-FFF2-40B4-BE49-F238E27FC236}">
                <a16:creationId xmlns:a16="http://schemas.microsoft.com/office/drawing/2014/main" id="{7E2C7A77-2B0A-C448-A3B9-BC0C5068C8D7}"/>
              </a:ext>
            </a:extLst>
          </p:cNvPr>
          <p:cNvSpPr/>
          <p:nvPr/>
        </p:nvSpPr>
        <p:spPr bwMode="auto">
          <a:xfrm>
            <a:off x="5378301" y="1412775"/>
            <a:ext cx="360040" cy="4784973"/>
          </a:xfrm>
          <a:prstGeom prst="leftBrace">
            <a:avLst>
              <a:gd name="adj1" fmla="val 8333"/>
              <a:gd name="adj2" fmla="val 83892"/>
            </a:avLst>
          </a:prstGeom>
          <a:ln w="38100" cap="flat" cmpd="sng" algn="ctr">
            <a:solidFill>
              <a:srgbClr val="C00000"/>
            </a:solidFill>
            <a:prstDash val="solid"/>
            <a:round/>
            <a:headEnd type="none" w="med" len="med"/>
            <a:tailEnd type="none" w="med" len="med"/>
            <a:extLst>
              <a:ext uri="{C807C97D-BFC1-408E-A445-0C87EB9F89A2}">
                <ask:lineSketchStyleProps xmlns:ask="http://schemas.microsoft.com/office/drawing/2018/sketchyshapes">
                  <ask:type>
                    <ask:lineSketchFreehand/>
                  </ask:type>
                </ask:lineSketchStyleProps>
              </a:ext>
            </a:extLst>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a:p>
        </p:txBody>
      </p:sp>
    </p:spTree>
    <p:extLst>
      <p:ext uri="{BB962C8B-B14F-4D97-AF65-F5344CB8AC3E}">
        <p14:creationId xmlns:p14="http://schemas.microsoft.com/office/powerpoint/2010/main" val="1509292801"/>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B7D157-5296-2347-91DC-CE277934962D}"/>
              </a:ext>
            </a:extLst>
          </p:cNvPr>
          <p:cNvSpPr>
            <a:spLocks noGrp="1"/>
          </p:cNvSpPr>
          <p:nvPr>
            <p:ph type="title"/>
          </p:nvPr>
        </p:nvSpPr>
        <p:spPr/>
        <p:txBody>
          <a:bodyPr/>
          <a:lstStyle/>
          <a:p>
            <a:r>
              <a:rPr kumimoji="1" lang="en-US" altLang="zh-CN" dirty="0"/>
              <a:t>32/64/128 Kernels for Vector MAC</a:t>
            </a:r>
            <a:endParaRPr kumimoji="1" lang="zh-CN" altLang="en-US" dirty="0"/>
          </a:p>
        </p:txBody>
      </p:sp>
      <p:sp>
        <p:nvSpPr>
          <p:cNvPr id="3" name="文本框 2">
            <a:extLst>
              <a:ext uri="{FF2B5EF4-FFF2-40B4-BE49-F238E27FC236}">
                <a16:creationId xmlns:a16="http://schemas.microsoft.com/office/drawing/2014/main" id="{D6E472DA-9887-7248-9B6E-C7782BA24587}"/>
              </a:ext>
            </a:extLst>
          </p:cNvPr>
          <p:cNvSpPr txBox="1"/>
          <p:nvPr/>
        </p:nvSpPr>
        <p:spPr>
          <a:xfrm>
            <a:off x="3859481" y="3883231"/>
            <a:ext cx="184731" cy="369332"/>
          </a:xfrm>
          <a:prstGeom prst="rect">
            <a:avLst/>
          </a:prstGeom>
          <a:noFill/>
        </p:spPr>
        <p:txBody>
          <a:bodyPr wrap="none" rtlCol="0">
            <a:spAutoFit/>
          </a:bodyPr>
          <a:lstStyle/>
          <a:p>
            <a:endParaRPr kumimoji="1" lang="zh-CN" altLang="en-US" dirty="0"/>
          </a:p>
        </p:txBody>
      </p:sp>
      <p:pic>
        <p:nvPicPr>
          <p:cNvPr id="5" name="图片 4">
            <a:extLst>
              <a:ext uri="{FF2B5EF4-FFF2-40B4-BE49-F238E27FC236}">
                <a16:creationId xmlns:a16="http://schemas.microsoft.com/office/drawing/2014/main" id="{1AE5B180-4EEC-984A-AEBF-2AFC7F39A083}"/>
              </a:ext>
            </a:extLst>
          </p:cNvPr>
          <p:cNvPicPr>
            <a:picLocks noChangeAspect="1"/>
          </p:cNvPicPr>
          <p:nvPr/>
        </p:nvPicPr>
        <p:blipFill>
          <a:blip r:embed="rId2"/>
          <a:stretch>
            <a:fillRect/>
          </a:stretch>
        </p:blipFill>
        <p:spPr>
          <a:xfrm>
            <a:off x="623636" y="1916832"/>
            <a:ext cx="11066933" cy="3605476"/>
          </a:xfrm>
          <a:prstGeom prst="rect">
            <a:avLst/>
          </a:prstGeom>
        </p:spPr>
      </p:pic>
    </p:spTree>
    <p:extLst>
      <p:ext uri="{BB962C8B-B14F-4D97-AF65-F5344CB8AC3E}">
        <p14:creationId xmlns:p14="http://schemas.microsoft.com/office/powerpoint/2010/main" val="18777903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488B17A2-E09F-6543-8ABA-C51690B94E70}"/>
              </a:ext>
            </a:extLst>
          </p:cNvPr>
          <p:cNvSpPr>
            <a:spLocks noGrp="1"/>
          </p:cNvSpPr>
          <p:nvPr>
            <p:ph type="title"/>
          </p:nvPr>
        </p:nvSpPr>
        <p:spPr/>
        <p:txBody>
          <a:bodyPr/>
          <a:lstStyle/>
          <a:p>
            <a:r>
              <a:rPr lang="en-US" altLang="zh-CN" dirty="0"/>
              <a:t>Vector Sum and Vector Pooling</a:t>
            </a:r>
            <a:endParaRPr lang="zh-CN" altLang="en-US" dirty="0"/>
          </a:p>
        </p:txBody>
      </p:sp>
      <p:pic>
        <p:nvPicPr>
          <p:cNvPr id="6" name="图片 5">
            <a:extLst>
              <a:ext uri="{FF2B5EF4-FFF2-40B4-BE49-F238E27FC236}">
                <a16:creationId xmlns:a16="http://schemas.microsoft.com/office/drawing/2014/main" id="{6220D370-556C-B04E-9102-A108100E37D0}"/>
              </a:ext>
            </a:extLst>
          </p:cNvPr>
          <p:cNvPicPr>
            <a:picLocks noChangeAspect="1"/>
          </p:cNvPicPr>
          <p:nvPr/>
        </p:nvPicPr>
        <p:blipFill>
          <a:blip r:embed="rId2"/>
          <a:stretch>
            <a:fillRect/>
          </a:stretch>
        </p:blipFill>
        <p:spPr>
          <a:xfrm>
            <a:off x="614385" y="1554423"/>
            <a:ext cx="4798818" cy="4320000"/>
          </a:xfrm>
          <a:prstGeom prst="rect">
            <a:avLst/>
          </a:prstGeom>
          <a:ln w="19050">
            <a:solidFill>
              <a:srgbClr val="C00000"/>
            </a:solidFill>
          </a:ln>
        </p:spPr>
      </p:pic>
      <p:pic>
        <p:nvPicPr>
          <p:cNvPr id="7" name="图片 6">
            <a:extLst>
              <a:ext uri="{FF2B5EF4-FFF2-40B4-BE49-F238E27FC236}">
                <a16:creationId xmlns:a16="http://schemas.microsoft.com/office/drawing/2014/main" id="{5915D37C-67CB-1D46-9830-772413306C06}"/>
              </a:ext>
            </a:extLst>
          </p:cNvPr>
          <p:cNvPicPr>
            <a:picLocks noChangeAspect="1"/>
          </p:cNvPicPr>
          <p:nvPr/>
        </p:nvPicPr>
        <p:blipFill>
          <a:blip r:embed="rId3"/>
          <a:stretch>
            <a:fillRect/>
          </a:stretch>
        </p:blipFill>
        <p:spPr>
          <a:xfrm>
            <a:off x="5882357" y="1554423"/>
            <a:ext cx="5770510" cy="4320000"/>
          </a:xfrm>
          <a:prstGeom prst="rect">
            <a:avLst/>
          </a:prstGeom>
          <a:ln w="19050">
            <a:solidFill>
              <a:srgbClr val="C00000"/>
            </a:solidFill>
          </a:ln>
        </p:spPr>
      </p:pic>
    </p:spTree>
    <p:extLst>
      <p:ext uri="{BB962C8B-B14F-4D97-AF65-F5344CB8AC3E}">
        <p14:creationId xmlns:p14="http://schemas.microsoft.com/office/powerpoint/2010/main" val="7583971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BD17B4FD-AD40-CD43-AC8E-25F51F53F127}"/>
              </a:ext>
            </a:extLst>
          </p:cNvPr>
          <p:cNvSpPr>
            <a:spLocks noGrp="1"/>
          </p:cNvSpPr>
          <p:nvPr>
            <p:ph type="title"/>
          </p:nvPr>
        </p:nvSpPr>
        <p:spPr/>
        <p:txBody>
          <a:bodyPr/>
          <a:lstStyle/>
          <a:p>
            <a:r>
              <a:rPr lang="en-US" altLang="zh-CN" dirty="0"/>
              <a:t>256 Kernels for Conv Operations</a:t>
            </a:r>
            <a:endParaRPr lang="zh-CN" altLang="en-US" dirty="0"/>
          </a:p>
        </p:txBody>
      </p:sp>
      <p:pic>
        <p:nvPicPr>
          <p:cNvPr id="7" name="图片 6">
            <a:extLst>
              <a:ext uri="{FF2B5EF4-FFF2-40B4-BE49-F238E27FC236}">
                <a16:creationId xmlns:a16="http://schemas.microsoft.com/office/drawing/2014/main" id="{4F3DACD3-F622-AE4C-9A57-8631F5496725}"/>
              </a:ext>
            </a:extLst>
          </p:cNvPr>
          <p:cNvPicPr>
            <a:picLocks noChangeAspect="1"/>
          </p:cNvPicPr>
          <p:nvPr/>
        </p:nvPicPr>
        <p:blipFill>
          <a:blip r:embed="rId2"/>
          <a:stretch>
            <a:fillRect/>
          </a:stretch>
        </p:blipFill>
        <p:spPr>
          <a:xfrm>
            <a:off x="492906" y="1700808"/>
            <a:ext cx="11210949" cy="4109772"/>
          </a:xfrm>
          <a:prstGeom prst="rect">
            <a:avLst/>
          </a:prstGeom>
        </p:spPr>
      </p:pic>
    </p:spTree>
    <p:extLst>
      <p:ext uri="{BB962C8B-B14F-4D97-AF65-F5344CB8AC3E}">
        <p14:creationId xmlns:p14="http://schemas.microsoft.com/office/powerpoint/2010/main" val="6656418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FE85CB-C362-9345-8491-D1FABB08EDD5}"/>
              </a:ext>
            </a:extLst>
          </p:cNvPr>
          <p:cNvSpPr>
            <a:spLocks noGrp="1"/>
          </p:cNvSpPr>
          <p:nvPr>
            <p:ph type="title"/>
          </p:nvPr>
        </p:nvSpPr>
        <p:spPr/>
        <p:txBody>
          <a:bodyPr/>
          <a:lstStyle/>
          <a:p>
            <a:r>
              <a:rPr kumimoji="1" lang="en-US" altLang="zh-CN" dirty="0"/>
              <a:t>256 Kernels for GEMM Operations</a:t>
            </a:r>
            <a:endParaRPr kumimoji="1" lang="zh-CN" altLang="en-US" dirty="0"/>
          </a:p>
        </p:txBody>
      </p:sp>
      <p:pic>
        <p:nvPicPr>
          <p:cNvPr id="4" name="图片 3">
            <a:extLst>
              <a:ext uri="{FF2B5EF4-FFF2-40B4-BE49-F238E27FC236}">
                <a16:creationId xmlns:a16="http://schemas.microsoft.com/office/drawing/2014/main" id="{A41783E9-09D7-AC4F-8AAF-65E0320A6BD4}"/>
              </a:ext>
            </a:extLst>
          </p:cNvPr>
          <p:cNvPicPr>
            <a:picLocks noChangeAspect="1"/>
          </p:cNvPicPr>
          <p:nvPr/>
        </p:nvPicPr>
        <p:blipFill>
          <a:blip r:embed="rId2"/>
          <a:stretch>
            <a:fillRect/>
          </a:stretch>
        </p:blipFill>
        <p:spPr>
          <a:xfrm>
            <a:off x="456902" y="1628800"/>
            <a:ext cx="11282957" cy="4248694"/>
          </a:xfrm>
          <a:prstGeom prst="rect">
            <a:avLst/>
          </a:prstGeom>
        </p:spPr>
      </p:pic>
    </p:spTree>
    <p:extLst>
      <p:ext uri="{BB962C8B-B14F-4D97-AF65-F5344CB8AC3E}">
        <p14:creationId xmlns:p14="http://schemas.microsoft.com/office/powerpoint/2010/main" val="11080780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7C7E4784-8DD5-FD47-9A94-299586938130}"/>
              </a:ext>
            </a:extLst>
          </p:cNvPr>
          <p:cNvSpPr>
            <a:spLocks noGrp="1"/>
          </p:cNvSpPr>
          <p:nvPr>
            <p:ph type="title"/>
          </p:nvPr>
        </p:nvSpPr>
        <p:spPr/>
        <p:txBody>
          <a:bodyPr/>
          <a:lstStyle/>
          <a:p>
            <a:r>
              <a:rPr lang="zh-CN" altLang="en-US" dirty="0"/>
              <a:t>邃思</a:t>
            </a:r>
            <a:r>
              <a:rPr lang="en-US" altLang="zh-CN" dirty="0"/>
              <a:t>2.0</a:t>
            </a:r>
            <a:r>
              <a:rPr lang="zh-CN" altLang="en-US" dirty="0"/>
              <a:t>芯片</a:t>
            </a:r>
            <a:r>
              <a:rPr lang="en-US" altLang="zh-CN" dirty="0"/>
              <a:t>: </a:t>
            </a:r>
            <a:r>
              <a:rPr lang="zh-CN" altLang="en-US" dirty="0"/>
              <a:t>基于</a:t>
            </a:r>
            <a:r>
              <a:rPr lang="en-US" altLang="zh-CN" dirty="0"/>
              <a:t>12nm</a:t>
            </a:r>
            <a:r>
              <a:rPr lang="zh-CN" altLang="en-US" dirty="0"/>
              <a:t>的全新</a:t>
            </a:r>
            <a:r>
              <a:rPr lang="en-US" altLang="zh-CN" dirty="0"/>
              <a:t>GCU</a:t>
            </a:r>
            <a:r>
              <a:rPr lang="zh-CN" altLang="en-US" dirty="0"/>
              <a:t>架构</a:t>
            </a:r>
          </a:p>
        </p:txBody>
      </p:sp>
      <p:sp>
        <p:nvSpPr>
          <p:cNvPr id="6" name="内容占位符 5">
            <a:extLst>
              <a:ext uri="{FF2B5EF4-FFF2-40B4-BE49-F238E27FC236}">
                <a16:creationId xmlns:a16="http://schemas.microsoft.com/office/drawing/2014/main" id="{37AA56AD-DDB5-2D47-8CD3-5257DD1EFC60}"/>
              </a:ext>
            </a:extLst>
          </p:cNvPr>
          <p:cNvSpPr>
            <a:spLocks noGrp="1"/>
          </p:cNvSpPr>
          <p:nvPr>
            <p:ph sz="half" idx="1"/>
          </p:nvPr>
        </p:nvSpPr>
        <p:spPr>
          <a:xfrm>
            <a:off x="695643" y="1844824"/>
            <a:ext cx="6039199" cy="1080120"/>
          </a:xfrm>
        </p:spPr>
        <p:txBody>
          <a:bodyPr/>
          <a:lstStyle/>
          <a:p>
            <a:pPr>
              <a:lnSpc>
                <a:spcPct val="100000"/>
              </a:lnSpc>
            </a:pPr>
            <a:r>
              <a:rPr lang="zh-CN" altLang="en-US" sz="1600" dirty="0"/>
              <a:t>新算力架构，支持</a:t>
            </a:r>
            <a:r>
              <a:rPr lang="en-US" altLang="zh-CN" sz="1600" dirty="0"/>
              <a:t>TF32</a:t>
            </a:r>
            <a:r>
              <a:rPr lang="zh-CN" altLang="en-US" sz="1600" dirty="0"/>
              <a:t>数据格式</a:t>
            </a:r>
            <a:endParaRPr lang="en-US" altLang="zh-CN" sz="1600" dirty="0"/>
          </a:p>
          <a:p>
            <a:pPr>
              <a:lnSpc>
                <a:spcPct val="100000"/>
              </a:lnSpc>
            </a:pPr>
            <a:r>
              <a:rPr lang="zh-CN" altLang="en-US" sz="1600" dirty="0"/>
              <a:t>面积增加</a:t>
            </a:r>
            <a:r>
              <a:rPr lang="en-US" altLang="zh-CN" sz="1600" dirty="0"/>
              <a:t>7%, </a:t>
            </a:r>
            <a:r>
              <a:rPr lang="zh-CN" altLang="en-US" sz="1600" dirty="0"/>
              <a:t>性能增强</a:t>
            </a:r>
            <a:r>
              <a:rPr lang="en-US" altLang="zh-CN" sz="1600" dirty="0"/>
              <a:t>60%</a:t>
            </a:r>
          </a:p>
          <a:p>
            <a:pPr>
              <a:lnSpc>
                <a:spcPct val="100000"/>
              </a:lnSpc>
            </a:pPr>
            <a:r>
              <a:rPr lang="zh-CN" altLang="en-US" sz="1600" dirty="0"/>
              <a:t>增强多线程张量计算和超越函数，提高数据计算并行度</a:t>
            </a:r>
          </a:p>
        </p:txBody>
      </p:sp>
      <p:pic>
        <p:nvPicPr>
          <p:cNvPr id="7" name="图片 6">
            <a:extLst>
              <a:ext uri="{FF2B5EF4-FFF2-40B4-BE49-F238E27FC236}">
                <a16:creationId xmlns:a16="http://schemas.microsoft.com/office/drawing/2014/main" id="{8E1F504A-E235-EB47-9B28-4DA746081CF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034485" y="1306335"/>
            <a:ext cx="3920236" cy="4930978"/>
          </a:xfrm>
          <a:prstGeom prst="rect">
            <a:avLst/>
          </a:prstGeom>
        </p:spPr>
      </p:pic>
      <p:sp>
        <p:nvSpPr>
          <p:cNvPr id="8" name="内容占位符 5">
            <a:extLst>
              <a:ext uri="{FF2B5EF4-FFF2-40B4-BE49-F238E27FC236}">
                <a16:creationId xmlns:a16="http://schemas.microsoft.com/office/drawing/2014/main" id="{6F7F8ADF-635A-514E-B845-3B45B38F4FFC}"/>
              </a:ext>
            </a:extLst>
          </p:cNvPr>
          <p:cNvSpPr txBox="1">
            <a:spLocks/>
          </p:cNvSpPr>
          <p:nvPr/>
        </p:nvSpPr>
        <p:spPr>
          <a:xfrm>
            <a:off x="707254" y="3753036"/>
            <a:ext cx="6039199" cy="756084"/>
          </a:xfrm>
          <a:prstGeom prst="rect">
            <a:avLst/>
          </a:prstGeom>
          <a:noFill/>
        </p:spPr>
        <p:txBody>
          <a:bodyPr/>
          <a:lstStyle>
            <a:lvl1pPr marL="239106" marR="0" indent="-239106" algn="l" defTabSz="1218804" rtl="0" eaLnBrk="1" fontAlgn="base" latinLnBrk="1" hangingPunct="1">
              <a:lnSpc>
                <a:spcPct val="150000"/>
              </a:lnSpc>
              <a:spcBef>
                <a:spcPts val="0"/>
              </a:spcBef>
              <a:spcAft>
                <a:spcPts val="80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ts val="80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ts val="80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a:lnSpc>
                <a:spcPct val="100000"/>
              </a:lnSpc>
            </a:pPr>
            <a:r>
              <a:rPr lang="zh-CN" altLang="en-US" sz="1600" dirty="0"/>
              <a:t>支持</a:t>
            </a:r>
            <a:r>
              <a:rPr lang="en-US" altLang="zh-CN" sz="1600" dirty="0"/>
              <a:t>HBM2E, </a:t>
            </a:r>
            <a:r>
              <a:rPr lang="zh-CN" altLang="en-US" sz="1600" dirty="0"/>
              <a:t>存储容量最高</a:t>
            </a:r>
            <a:r>
              <a:rPr lang="en-US" altLang="zh-CN" sz="1600" dirty="0"/>
              <a:t>64GB</a:t>
            </a:r>
          </a:p>
          <a:p>
            <a:pPr>
              <a:lnSpc>
                <a:spcPct val="100000"/>
              </a:lnSpc>
            </a:pPr>
            <a:r>
              <a:rPr lang="zh-CN" altLang="en-US" sz="1600" dirty="0"/>
              <a:t>增大片上</a:t>
            </a:r>
            <a:r>
              <a:rPr lang="en-US" altLang="zh-CN" sz="1600" dirty="0"/>
              <a:t>L2</a:t>
            </a:r>
            <a:r>
              <a:rPr lang="zh-CN" altLang="en-US" sz="1600" dirty="0"/>
              <a:t>容量，增强多级存储间的访问类型</a:t>
            </a:r>
          </a:p>
        </p:txBody>
      </p:sp>
      <p:sp>
        <p:nvSpPr>
          <p:cNvPr id="9" name="内容占位符 5">
            <a:extLst>
              <a:ext uri="{FF2B5EF4-FFF2-40B4-BE49-F238E27FC236}">
                <a16:creationId xmlns:a16="http://schemas.microsoft.com/office/drawing/2014/main" id="{A352D953-3B3F-404E-AF2A-C7A4EAC6D468}"/>
              </a:ext>
            </a:extLst>
          </p:cNvPr>
          <p:cNvSpPr txBox="1">
            <a:spLocks/>
          </p:cNvSpPr>
          <p:nvPr/>
        </p:nvSpPr>
        <p:spPr>
          <a:xfrm>
            <a:off x="707254" y="5409220"/>
            <a:ext cx="6039199" cy="756084"/>
          </a:xfrm>
          <a:prstGeom prst="rect">
            <a:avLst/>
          </a:prstGeom>
          <a:noFill/>
        </p:spPr>
        <p:txBody>
          <a:bodyPr/>
          <a:lstStyle>
            <a:lvl1pPr marL="239106" marR="0" indent="-239106" algn="l" defTabSz="1218804" rtl="0" eaLnBrk="1" fontAlgn="base" latinLnBrk="1" hangingPunct="1">
              <a:lnSpc>
                <a:spcPct val="150000"/>
              </a:lnSpc>
              <a:spcBef>
                <a:spcPts val="0"/>
              </a:spcBef>
              <a:spcAft>
                <a:spcPts val="80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ts val="80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ts val="80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a:lnSpc>
                <a:spcPct val="100000"/>
              </a:lnSpc>
            </a:pPr>
            <a:r>
              <a:rPr lang="zh-CN" altLang="en-US" sz="1600" dirty="0"/>
              <a:t>片上带宽提升 </a:t>
            </a:r>
            <a:r>
              <a:rPr lang="en-US" altLang="zh-CN" sz="1600" dirty="0"/>
              <a:t>1.6x~3.2x</a:t>
            </a:r>
          </a:p>
          <a:p>
            <a:pPr>
              <a:lnSpc>
                <a:spcPct val="100000"/>
              </a:lnSpc>
            </a:pPr>
            <a:r>
              <a:rPr lang="zh-CN" altLang="en-US" sz="1600" dirty="0"/>
              <a:t>互联带宽提升 </a:t>
            </a:r>
            <a:r>
              <a:rPr lang="en-US" altLang="zh-CN" sz="1600" dirty="0"/>
              <a:t>50%</a:t>
            </a:r>
            <a:endParaRPr lang="zh-CN" altLang="en-US" sz="1600" dirty="0"/>
          </a:p>
        </p:txBody>
      </p:sp>
      <p:sp>
        <p:nvSpPr>
          <p:cNvPr id="10" name="矩形 9">
            <a:extLst>
              <a:ext uri="{FF2B5EF4-FFF2-40B4-BE49-F238E27FC236}">
                <a16:creationId xmlns:a16="http://schemas.microsoft.com/office/drawing/2014/main" id="{909702ED-6453-454E-A137-4827B3175259}"/>
              </a:ext>
            </a:extLst>
          </p:cNvPr>
          <p:cNvSpPr/>
          <p:nvPr/>
        </p:nvSpPr>
        <p:spPr>
          <a:xfrm>
            <a:off x="3146053" y="3314494"/>
            <a:ext cx="897890" cy="400110"/>
          </a:xfrm>
          <a:prstGeom prst="rect">
            <a:avLst/>
          </a:prstGeom>
        </p:spPr>
        <p:txBody>
          <a:bodyPr wrap="square">
            <a:spAutoFit/>
          </a:bodyPr>
          <a:lstStyle/>
          <a:p>
            <a:pPr algn="ctr"/>
            <a:r>
              <a:rPr lang="zh-CN" altLang="en-US" sz="2000" b="1" dirty="0">
                <a:solidFill>
                  <a:srgbClr val="C00000"/>
                </a:solidFill>
                <a:latin typeface="Gill Sans MT" panose="020B0502020104020203" pitchFamily="34" charset="0"/>
                <a:ea typeface="Microsoft YaHei" panose="020B0503020204020204" pitchFamily="34" charset="-122"/>
              </a:rPr>
              <a:t>存储</a:t>
            </a:r>
          </a:p>
        </p:txBody>
      </p:sp>
      <p:sp>
        <p:nvSpPr>
          <p:cNvPr id="11" name="矩形 10">
            <a:extLst>
              <a:ext uri="{FF2B5EF4-FFF2-40B4-BE49-F238E27FC236}">
                <a16:creationId xmlns:a16="http://schemas.microsoft.com/office/drawing/2014/main" id="{CEAD99DA-9FCD-5E4E-9B41-3D3F37DFAE52}"/>
              </a:ext>
            </a:extLst>
          </p:cNvPr>
          <p:cNvSpPr/>
          <p:nvPr/>
        </p:nvSpPr>
        <p:spPr>
          <a:xfrm>
            <a:off x="3146053" y="1388768"/>
            <a:ext cx="897890" cy="400110"/>
          </a:xfrm>
          <a:prstGeom prst="rect">
            <a:avLst/>
          </a:prstGeom>
        </p:spPr>
        <p:txBody>
          <a:bodyPr wrap="square">
            <a:spAutoFit/>
          </a:bodyPr>
          <a:lstStyle/>
          <a:p>
            <a:pPr algn="ctr"/>
            <a:r>
              <a:rPr lang="zh-CN" altLang="en-US" sz="2000" b="1" dirty="0">
                <a:solidFill>
                  <a:srgbClr val="C00000"/>
                </a:solidFill>
                <a:latin typeface="Gill Sans MT" panose="020B0502020104020203" pitchFamily="34" charset="0"/>
                <a:ea typeface="Microsoft YaHei" panose="020B0503020204020204" pitchFamily="34" charset="-122"/>
              </a:rPr>
              <a:t>计算</a:t>
            </a:r>
          </a:p>
        </p:txBody>
      </p:sp>
      <p:sp>
        <p:nvSpPr>
          <p:cNvPr id="12" name="矩形 11">
            <a:extLst>
              <a:ext uri="{FF2B5EF4-FFF2-40B4-BE49-F238E27FC236}">
                <a16:creationId xmlns:a16="http://schemas.microsoft.com/office/drawing/2014/main" id="{033380AB-9112-6B45-B02B-7D572DC97068}"/>
              </a:ext>
            </a:extLst>
          </p:cNvPr>
          <p:cNvSpPr/>
          <p:nvPr/>
        </p:nvSpPr>
        <p:spPr>
          <a:xfrm>
            <a:off x="2495847" y="4932431"/>
            <a:ext cx="1888209" cy="400110"/>
          </a:xfrm>
          <a:prstGeom prst="rect">
            <a:avLst/>
          </a:prstGeom>
        </p:spPr>
        <p:txBody>
          <a:bodyPr wrap="square">
            <a:spAutoFit/>
          </a:bodyPr>
          <a:lstStyle/>
          <a:p>
            <a:pPr algn="ctr"/>
            <a:r>
              <a:rPr lang="zh-CN" altLang="en-US" sz="2000" b="1" dirty="0">
                <a:solidFill>
                  <a:srgbClr val="C00000"/>
                </a:solidFill>
                <a:latin typeface="Gill Sans MT" panose="020B0502020104020203" pitchFamily="34" charset="0"/>
                <a:ea typeface="Microsoft YaHei" panose="020B0503020204020204" pitchFamily="34" charset="-122"/>
              </a:rPr>
              <a:t>带宽和互联</a:t>
            </a:r>
          </a:p>
        </p:txBody>
      </p:sp>
    </p:spTree>
    <p:extLst>
      <p:ext uri="{BB962C8B-B14F-4D97-AF65-F5344CB8AC3E}">
        <p14:creationId xmlns:p14="http://schemas.microsoft.com/office/powerpoint/2010/main" val="29891682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3C5FD755-FA66-5248-8E4B-791E7AC7B115}"/>
              </a:ext>
            </a:extLst>
          </p:cNvPr>
          <p:cNvSpPr>
            <a:spLocks noGrp="1"/>
          </p:cNvSpPr>
          <p:nvPr>
            <p:ph sz="half" idx="1"/>
          </p:nvPr>
        </p:nvSpPr>
        <p:spPr/>
        <p:txBody>
          <a:bodyPr/>
          <a:lstStyle/>
          <a:p>
            <a:pPr marL="0" indent="0" algn="ctr">
              <a:buNone/>
            </a:pPr>
            <a:r>
              <a:rPr lang="en-US" altLang="zh-CN" sz="9600" b="1" dirty="0">
                <a:latin typeface="Futura Medium" panose="020B0602020204020303" pitchFamily="34" charset="-79"/>
                <a:ea typeface="Microsoft YaHei" panose="020B0503020204020204" pitchFamily="34" charset="-122"/>
                <a:cs typeface="Futura Medium" panose="020B0602020204020303" pitchFamily="34" charset="-79"/>
              </a:rPr>
              <a:t>4.</a:t>
            </a:r>
            <a:r>
              <a:rPr lang="zh-CN" altLang="en-US" sz="9600" b="1" dirty="0">
                <a:latin typeface="Futura Medium" panose="020B0602020204020303" pitchFamily="34" charset="-79"/>
                <a:ea typeface="Microsoft YaHei" panose="020B0503020204020204" pitchFamily="34" charset="-122"/>
                <a:cs typeface="Futura Medium" panose="020B0602020204020303" pitchFamily="34" charset="-79"/>
              </a:rPr>
              <a:t> 思考</a:t>
            </a:r>
            <a:endParaRPr lang="en-US" altLang="zh-CN" sz="9600" b="1" dirty="0">
              <a:latin typeface="Futura Medium" panose="020B0602020204020303" pitchFamily="34" charset="-79"/>
              <a:ea typeface="Microsoft YaHei" panose="020B0503020204020204" pitchFamily="34" charset="-122"/>
              <a:cs typeface="Futura Medium" panose="020B0602020204020303" pitchFamily="34" charset="-79"/>
            </a:endParaRPr>
          </a:p>
        </p:txBody>
      </p:sp>
    </p:spTree>
    <p:extLst>
      <p:ext uri="{BB962C8B-B14F-4D97-AF65-F5344CB8AC3E}">
        <p14:creationId xmlns:p14="http://schemas.microsoft.com/office/powerpoint/2010/main" val="29209698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55DAE269-8B19-C143-BE9E-FEF3F0EE81D3}"/>
              </a:ext>
            </a:extLst>
          </p:cNvPr>
          <p:cNvSpPr>
            <a:spLocks noGrp="1"/>
          </p:cNvSpPr>
          <p:nvPr>
            <p:ph type="title"/>
          </p:nvPr>
        </p:nvSpPr>
        <p:spPr/>
        <p:txBody>
          <a:bodyPr/>
          <a:lstStyle/>
          <a:p>
            <a:r>
              <a:rPr lang="zh-CN" altLang="en-US" dirty="0"/>
              <a:t>思考</a:t>
            </a:r>
          </a:p>
        </p:txBody>
      </p:sp>
      <p:sp>
        <p:nvSpPr>
          <p:cNvPr id="4" name="内容占位符 3">
            <a:extLst>
              <a:ext uri="{FF2B5EF4-FFF2-40B4-BE49-F238E27FC236}">
                <a16:creationId xmlns:a16="http://schemas.microsoft.com/office/drawing/2014/main" id="{2655182B-CA72-0C45-A50B-100B6B067043}"/>
              </a:ext>
            </a:extLst>
          </p:cNvPr>
          <p:cNvSpPr>
            <a:spLocks noGrp="1"/>
          </p:cNvSpPr>
          <p:nvPr>
            <p:ph sz="half" idx="1"/>
          </p:nvPr>
        </p:nvSpPr>
        <p:spPr/>
        <p:txBody>
          <a:bodyPr/>
          <a:lstStyle/>
          <a:p>
            <a:pPr marL="342900" indent="-342900">
              <a:buFont typeface="+mj-lt"/>
              <a:buAutoNum type="arabicPeriod"/>
            </a:pPr>
            <a:r>
              <a:rPr lang="zh-CN" altLang="en-US" sz="1800" b="1" dirty="0"/>
              <a:t>竞争力：</a:t>
            </a:r>
            <a:r>
              <a:rPr lang="zh-CN" altLang="en-US" sz="1800" dirty="0"/>
              <a:t>产品形态主要集中在云端推理，软件栈没有提（快速构建过程中），性能对标</a:t>
            </a:r>
            <a:r>
              <a:rPr lang="en-US" altLang="zh-CN" sz="1800" dirty="0"/>
              <a:t>NV</a:t>
            </a:r>
            <a:r>
              <a:rPr lang="zh-CN" altLang="en-US" sz="1800" dirty="0"/>
              <a:t>上一代</a:t>
            </a:r>
            <a:r>
              <a:rPr lang="en-US" altLang="zh-CN" sz="1800" dirty="0"/>
              <a:t>T4</a:t>
            </a:r>
            <a:r>
              <a:rPr lang="zh-CN" altLang="en-US" sz="1800" dirty="0"/>
              <a:t>；云端训练基本上没有优势，作为 </a:t>
            </a:r>
            <a:r>
              <a:rPr lang="en-US" altLang="zh-CN" sz="1800" dirty="0"/>
              <a:t>DSA</a:t>
            </a:r>
            <a:r>
              <a:rPr lang="zh-CN" altLang="en-US" sz="1800" dirty="0"/>
              <a:t> 架构对标 </a:t>
            </a:r>
            <a:r>
              <a:rPr lang="en-US" altLang="zh-CN" sz="1800" dirty="0"/>
              <a:t>NV</a:t>
            </a:r>
            <a:r>
              <a:rPr lang="zh-CN" altLang="en-US" sz="1800" dirty="0"/>
              <a:t> </a:t>
            </a:r>
            <a:r>
              <a:rPr lang="en-US" altLang="zh-CN" sz="1800" dirty="0"/>
              <a:t>GPGPU</a:t>
            </a:r>
            <a:r>
              <a:rPr lang="zh-CN" altLang="en-US" sz="1800" dirty="0"/>
              <a:t> 架构 </a:t>
            </a:r>
            <a:r>
              <a:rPr lang="en-US" altLang="zh-CN" sz="1800" dirty="0"/>
              <a:t>7</a:t>
            </a:r>
            <a:r>
              <a:rPr lang="zh-CN" altLang="en-US" sz="1800" dirty="0"/>
              <a:t> 年前 </a:t>
            </a:r>
            <a:r>
              <a:rPr lang="en-US" altLang="zh-CN" sz="1800" dirty="0"/>
              <a:t>P100</a:t>
            </a:r>
            <a:r>
              <a:rPr lang="zh-CN" altLang="en-US" sz="1800" dirty="0"/>
              <a:t> 仍有差距。竞争力在哪？</a:t>
            </a:r>
            <a:endParaRPr lang="en-US" altLang="zh-CN" sz="1800" dirty="0"/>
          </a:p>
          <a:p>
            <a:pPr marL="342900" indent="-342900">
              <a:buFont typeface="+mj-lt"/>
              <a:buAutoNum type="arabicPeriod"/>
            </a:pPr>
            <a:r>
              <a:rPr lang="zh-CN" altLang="en-US" sz="1800" b="1" dirty="0"/>
              <a:t>先进性：</a:t>
            </a:r>
            <a:r>
              <a:rPr lang="en-US" altLang="zh-CN" sz="1800" dirty="0"/>
              <a:t>hotchip33</a:t>
            </a:r>
            <a:r>
              <a:rPr lang="zh-CN" altLang="en-US" sz="1800" dirty="0"/>
              <a:t> 会议公开了 </a:t>
            </a:r>
            <a:r>
              <a:rPr lang="en-US" altLang="zh-CN" sz="1800" dirty="0"/>
              <a:t>DTU</a:t>
            </a:r>
            <a:r>
              <a:rPr lang="zh-CN" altLang="en-US" sz="1800" dirty="0"/>
              <a:t> </a:t>
            </a:r>
            <a:r>
              <a:rPr lang="en-US" altLang="zh-CN" sz="1800" dirty="0"/>
              <a:t>1.0</a:t>
            </a:r>
            <a:r>
              <a:rPr lang="zh-CN" altLang="en-US" sz="1800" dirty="0"/>
              <a:t> 的大致架构，都</a:t>
            </a:r>
            <a:r>
              <a:rPr lang="en-US" altLang="zh-CN" sz="1800" dirty="0"/>
              <a:t>2023</a:t>
            </a:r>
            <a:r>
              <a:rPr lang="zh-CN" altLang="en-US" sz="1800" dirty="0"/>
              <a:t>年了，看不到新的内容。更多把</a:t>
            </a:r>
            <a:r>
              <a:rPr lang="en-US" altLang="zh-CN" sz="1800" dirty="0"/>
              <a:t>2</a:t>
            </a:r>
            <a:r>
              <a:rPr lang="zh-CN" altLang="en-US" sz="1800" dirty="0"/>
              <a:t>年上一代将要退市产品的架构拿出来</a:t>
            </a:r>
            <a:r>
              <a:rPr lang="en-US" altLang="zh-CN" sz="1800" dirty="0"/>
              <a:t>show</a:t>
            </a:r>
            <a:r>
              <a:rPr lang="zh-CN" altLang="en-US" sz="1800" dirty="0"/>
              <a:t>，诚意不够，先进性落后。如何追赶成为业界佼佼者？还是甘于做腾讯云的</a:t>
            </a:r>
            <a:r>
              <a:rPr lang="en-US" altLang="zh-CN" sz="1800" dirty="0"/>
              <a:t>NV</a:t>
            </a:r>
            <a:r>
              <a:rPr lang="zh-CN" altLang="en-US" sz="1800" dirty="0"/>
              <a:t>替代方？</a:t>
            </a:r>
            <a:endParaRPr lang="en-US" altLang="zh-CN" sz="1800" dirty="0"/>
          </a:p>
        </p:txBody>
      </p:sp>
      <p:pic>
        <p:nvPicPr>
          <p:cNvPr id="31" name="图片 30">
            <a:extLst>
              <a:ext uri="{FF2B5EF4-FFF2-40B4-BE49-F238E27FC236}">
                <a16:creationId xmlns:a16="http://schemas.microsoft.com/office/drawing/2014/main" id="{6376735C-14CB-7148-ADB9-BC06E323BEA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275909" y="3573016"/>
            <a:ext cx="3439096" cy="2732657"/>
          </a:xfrm>
          <a:prstGeom prst="rect">
            <a:avLst/>
          </a:prstGeom>
        </p:spPr>
      </p:pic>
    </p:spTree>
    <p:extLst>
      <p:ext uri="{BB962C8B-B14F-4D97-AF65-F5344CB8AC3E}">
        <p14:creationId xmlns:p14="http://schemas.microsoft.com/office/powerpoint/2010/main" val="23978461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3F4557BC-B583-ED49-AA6D-106E7E165BF5}"/>
              </a:ext>
            </a:extLst>
          </p:cNvPr>
          <p:cNvSpPr>
            <a:spLocks noGrp="1"/>
          </p:cNvSpPr>
          <p:nvPr>
            <p:ph type="title"/>
          </p:nvPr>
        </p:nvSpPr>
        <p:spPr/>
        <p:txBody>
          <a:bodyPr/>
          <a:lstStyle/>
          <a:p>
            <a:r>
              <a:rPr lang="en-US" altLang="zh-CN" dirty="0"/>
              <a:t>Reference</a:t>
            </a:r>
            <a:r>
              <a:rPr lang="zh-CN" altLang="en-US" dirty="0"/>
              <a:t> 引用</a:t>
            </a:r>
            <a:r>
              <a:rPr lang="en-US" altLang="zh-CN" dirty="0"/>
              <a:t>&amp;</a:t>
            </a:r>
            <a:r>
              <a:rPr lang="zh-CN" altLang="en-US" dirty="0"/>
              <a:t>参考</a:t>
            </a:r>
          </a:p>
        </p:txBody>
      </p:sp>
      <p:sp>
        <p:nvSpPr>
          <p:cNvPr id="7" name="内容占位符 6">
            <a:extLst>
              <a:ext uri="{FF2B5EF4-FFF2-40B4-BE49-F238E27FC236}">
                <a16:creationId xmlns:a16="http://schemas.microsoft.com/office/drawing/2014/main" id="{932FFE2B-095F-CE48-BF5F-98EF7F5E094A}"/>
              </a:ext>
            </a:extLst>
          </p:cNvPr>
          <p:cNvSpPr>
            <a:spLocks noGrp="1"/>
          </p:cNvSpPr>
          <p:nvPr>
            <p:ph sz="half" idx="1"/>
          </p:nvPr>
        </p:nvSpPr>
        <p:spPr/>
        <p:txBody>
          <a:bodyPr/>
          <a:lstStyle/>
          <a:p>
            <a:r>
              <a:rPr lang="en-US" altLang="zh-CN" dirty="0">
                <a:hlinkClick r:id="rId2"/>
              </a:rPr>
              <a:t>https://zhuanlan.zhihu.com/p/551888300</a:t>
            </a:r>
            <a:r>
              <a:rPr lang="zh-CN" altLang="en-US" dirty="0"/>
              <a:t> 陈巍谈芯：最新发布的壁仞</a:t>
            </a:r>
            <a:r>
              <a:rPr lang="en-US" altLang="zh-CN" dirty="0"/>
              <a:t>GPU BR100</a:t>
            </a:r>
            <a:r>
              <a:rPr lang="zh-CN" altLang="en-US" dirty="0"/>
              <a:t>参数深度对比和优势分析</a:t>
            </a:r>
            <a:endParaRPr lang="en-US" altLang="zh-CN" dirty="0"/>
          </a:p>
          <a:p>
            <a:r>
              <a:rPr lang="en-US" altLang="zh-CN" dirty="0">
                <a:hlinkClick r:id="rId3"/>
              </a:rPr>
              <a:t>https://www.eet-china.com/news/202208100913.html</a:t>
            </a:r>
            <a:r>
              <a:rPr lang="zh-CN" altLang="en-US" dirty="0"/>
              <a:t> 详解壁仞刚刚发布的</a:t>
            </a:r>
            <a:r>
              <a:rPr lang="en-US" altLang="zh-CN" dirty="0"/>
              <a:t>GPU</a:t>
            </a:r>
          </a:p>
          <a:p>
            <a:r>
              <a:rPr lang="en-US" altLang="zh-CN" dirty="0">
                <a:hlinkClick r:id="rId4"/>
              </a:rPr>
              <a:t>https://zhidx.com/p/341643.html</a:t>
            </a:r>
            <a:r>
              <a:rPr lang="zh-CN" altLang="en-US" dirty="0"/>
              <a:t> 国产最强通用</a:t>
            </a:r>
            <a:r>
              <a:rPr lang="en-US" altLang="zh-CN" dirty="0"/>
              <a:t>GPU</a:t>
            </a:r>
            <a:r>
              <a:rPr lang="zh-CN" altLang="en-US" dirty="0"/>
              <a:t>来了</a:t>
            </a:r>
            <a:endParaRPr lang="en-US" altLang="zh-CN" dirty="0"/>
          </a:p>
          <a:p>
            <a:r>
              <a:rPr lang="en-US" altLang="zh-CN" dirty="0">
                <a:hlinkClick r:id="rId5"/>
              </a:rPr>
              <a:t>https://www.geekpark.net/news/306540</a:t>
            </a:r>
            <a:r>
              <a:rPr lang="zh-CN" altLang="en-US" dirty="0"/>
              <a:t> 详解壁仞刚刚发布的 </a:t>
            </a:r>
            <a:r>
              <a:rPr lang="en-US" altLang="zh-CN" dirty="0"/>
              <a:t>GPU</a:t>
            </a:r>
          </a:p>
          <a:p>
            <a:r>
              <a:rPr lang="en-US" altLang="zh-CN" dirty="0">
                <a:hlinkClick r:id="rId6"/>
              </a:rPr>
              <a:t>https://www.zhihu.com/question/547728200</a:t>
            </a:r>
            <a:r>
              <a:rPr lang="zh-CN" altLang="en-US" dirty="0"/>
              <a:t> 如何评价壁仞科技发布的最大算力</a:t>
            </a:r>
            <a:r>
              <a:rPr lang="en-US" altLang="zh-CN" dirty="0"/>
              <a:t>GPGPU BR100</a:t>
            </a:r>
            <a:endParaRPr lang="zh-CN" altLang="en-US" dirty="0"/>
          </a:p>
        </p:txBody>
      </p:sp>
    </p:spTree>
    <p:extLst>
      <p:ext uri="{BB962C8B-B14F-4D97-AF65-F5344CB8AC3E}">
        <p14:creationId xmlns:p14="http://schemas.microsoft.com/office/powerpoint/2010/main" val="32675942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7015185"/>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Talk Overview</a:t>
            </a:r>
            <a:endParaRPr kumimoji="1" lang="zh-CN" altLang="en-US" b="0" dirty="0">
              <a:solidFill>
                <a:srgbClr val="FFC000"/>
              </a:solidFill>
              <a:latin typeface="Futura Medium" panose="020B0602020204020303" pitchFamily="34" charset="-79"/>
              <a:cs typeface="Futura Medium" panose="020B0602020204020303" pitchFamily="34" charset="-79"/>
            </a:endParaRPr>
          </a:p>
        </p:txBody>
      </p:sp>
      <p:sp>
        <p:nvSpPr>
          <p:cNvPr id="6" name="内容占位符 2">
            <a:extLst>
              <a:ext uri="{FF2B5EF4-FFF2-40B4-BE49-F238E27FC236}">
                <a16:creationId xmlns:a16="http://schemas.microsoft.com/office/drawing/2014/main" id="{828C6012-4342-8D48-B02F-0D396FBD4945}"/>
              </a:ext>
            </a:extLst>
          </p:cNvPr>
          <p:cNvSpPr>
            <a:spLocks noGrp="1"/>
          </p:cNvSpPr>
          <p:nvPr/>
        </p:nvSpPr>
        <p:spPr>
          <a:xfrm>
            <a:off x="895549" y="1052736"/>
            <a:ext cx="6066928" cy="5145013"/>
          </a:xfrm>
          <a:prstGeom prst="rect">
            <a:avLst/>
          </a:prstGeom>
          <a:noFill/>
        </p:spPr>
        <p:txBody>
          <a:bodyPr numCol="1"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lnSpc>
                <a:spcPct val="200000"/>
              </a:lnSpc>
              <a:buFont typeface="+mj-lt"/>
              <a:buAutoNum type="arabicPeriod"/>
            </a:pPr>
            <a:r>
              <a:rPr lang="zh-CN" altLang="en-US" sz="3200" b="1" dirty="0">
                <a:solidFill>
                  <a:srgbClr val="374154"/>
                </a:solidFill>
                <a:latin typeface="Gill Sans MT" panose="020B0502020104020203" pitchFamily="34" charset="0"/>
              </a:rPr>
              <a:t>国内其他 </a:t>
            </a:r>
            <a:r>
              <a:rPr lang="en-US" altLang="zh-CN" sz="3200" b="1" dirty="0">
                <a:solidFill>
                  <a:srgbClr val="374154"/>
                </a:solidFill>
                <a:latin typeface="Gill Sans MT" panose="020B0502020104020203" pitchFamily="34" charset="0"/>
              </a:rPr>
              <a:t>AI</a:t>
            </a:r>
            <a:r>
              <a:rPr lang="zh-CN" altLang="en-US" sz="3200" b="1" dirty="0">
                <a:solidFill>
                  <a:srgbClr val="374154"/>
                </a:solidFill>
                <a:latin typeface="Gill Sans MT" panose="020B0502020104020203" pitchFamily="34" charset="0"/>
              </a:rPr>
              <a:t> 芯片</a:t>
            </a:r>
            <a:endParaRPr lang="en-US" altLang="zh-CN" sz="3200" b="1" dirty="0">
              <a:solidFill>
                <a:srgbClr val="374154"/>
              </a:solidFill>
              <a:latin typeface="Gill Sans MT" panose="020B0502020104020203" pitchFamily="34" charset="0"/>
            </a:endParaRPr>
          </a:p>
          <a:p>
            <a:pPr lvl="1">
              <a:lnSpc>
                <a:spcPct val="200000"/>
              </a:lnSpc>
              <a:buFont typeface="Arial" panose="020B0604020202020204" pitchFamily="34" charset="0"/>
              <a:buChar char="•"/>
            </a:pPr>
            <a:r>
              <a:rPr lang="zh-CN" altLang="en-US" sz="2800" dirty="0">
                <a:solidFill>
                  <a:srgbClr val="374154"/>
                </a:solidFill>
                <a:latin typeface="Gill Sans MT" panose="020B0502020104020203" pitchFamily="34" charset="0"/>
                <a:ea typeface="Microsoft YaHei" panose="020B0503020204020204" pitchFamily="34" charset="-122"/>
              </a:rPr>
              <a:t>壁仞 芯片剖析</a:t>
            </a:r>
            <a:endParaRPr lang="en-US" altLang="zh-CN" sz="2800" dirty="0">
              <a:solidFill>
                <a:srgbClr val="374154"/>
              </a:solidFill>
              <a:latin typeface="Gill Sans MT" panose="020B0502020104020203" pitchFamily="34" charset="0"/>
              <a:ea typeface="Microsoft YaHei" panose="020B0503020204020204" pitchFamily="34" charset="-122"/>
            </a:endParaRPr>
          </a:p>
          <a:p>
            <a:pPr lvl="1">
              <a:lnSpc>
                <a:spcPct val="200000"/>
              </a:lnSpc>
              <a:buFont typeface="Arial" panose="020B0604020202020204" pitchFamily="34" charset="0"/>
              <a:buChar char="•"/>
            </a:pPr>
            <a:r>
              <a:rPr lang="zh-CN" altLang="en-US" sz="2800" dirty="0">
                <a:solidFill>
                  <a:srgbClr val="374154"/>
                </a:solidFill>
                <a:latin typeface="Gill Sans MT" panose="020B0502020104020203" pitchFamily="34" charset="0"/>
                <a:ea typeface="Microsoft YaHei" panose="020B0503020204020204" pitchFamily="34" charset="-122"/>
              </a:rPr>
              <a:t>寒武纪 芯片剖析</a:t>
            </a:r>
            <a:endParaRPr lang="en-US" altLang="zh-CN" sz="2800" dirty="0">
              <a:solidFill>
                <a:srgbClr val="374154"/>
              </a:solidFill>
              <a:latin typeface="Gill Sans MT" panose="020B0502020104020203" pitchFamily="34" charset="0"/>
              <a:ea typeface="Microsoft YaHei" panose="020B0503020204020204" pitchFamily="34" charset="-122"/>
            </a:endParaRPr>
          </a:p>
          <a:p>
            <a:pPr lvl="1">
              <a:lnSpc>
                <a:spcPct val="200000"/>
              </a:lnSpc>
              <a:buFont typeface="Arial" panose="020B0604020202020204" pitchFamily="34" charset="0"/>
              <a:buChar char="•"/>
            </a:pPr>
            <a:r>
              <a:rPr lang="zh-CN" altLang="en-US" sz="2800" dirty="0">
                <a:solidFill>
                  <a:srgbClr val="374154"/>
                </a:solidFill>
                <a:latin typeface="Gill Sans MT" panose="020B0502020104020203" pitchFamily="34" charset="0"/>
                <a:ea typeface="Microsoft YaHei" panose="020B0503020204020204" pitchFamily="34" charset="-122"/>
              </a:rPr>
              <a:t>燧原科技 芯片剖析</a:t>
            </a:r>
            <a:endParaRPr lang="en-US" altLang="zh-CN" sz="2800" dirty="0">
              <a:solidFill>
                <a:srgbClr val="374154"/>
              </a:solidFill>
              <a:latin typeface="Gill Sans MT" panose="020B0502020104020203" pitchFamily="34" charset="0"/>
              <a:ea typeface="Microsoft YaHei" panose="020B0503020204020204" pitchFamily="34" charset="-122"/>
            </a:endParaRPr>
          </a:p>
          <a:p>
            <a:pPr lvl="1">
              <a:lnSpc>
                <a:spcPct val="200000"/>
              </a:lnSpc>
              <a:buFont typeface="Arial" panose="020B0604020202020204" pitchFamily="34" charset="0"/>
              <a:buChar char="•"/>
            </a:pPr>
            <a:r>
              <a:rPr lang="en-US" altLang="zh-CN" sz="2800" dirty="0">
                <a:solidFill>
                  <a:srgbClr val="374154"/>
                </a:solidFill>
                <a:latin typeface="Gill Sans MT" panose="020B0502020104020203" pitchFamily="34" charset="0"/>
                <a:ea typeface="Microsoft YaHei" panose="020B0503020204020204" pitchFamily="34" charset="-122"/>
              </a:rPr>
              <a:t>AI</a:t>
            </a:r>
            <a:r>
              <a:rPr lang="zh-CN" altLang="en-US" sz="2800" dirty="0">
                <a:solidFill>
                  <a:srgbClr val="374154"/>
                </a:solidFill>
                <a:latin typeface="Gill Sans MT" panose="020B0502020104020203" pitchFamily="34" charset="0"/>
                <a:ea typeface="Microsoft YaHei" panose="020B0503020204020204" pitchFamily="34" charset="-122"/>
              </a:rPr>
              <a:t> 芯片架构的思考</a:t>
            </a:r>
            <a:endParaRPr lang="en-US" altLang="zh-CN" sz="2800" dirty="0">
              <a:solidFill>
                <a:srgbClr val="374154"/>
              </a:solidFill>
              <a:latin typeface="Gill Sans MT" panose="020B0502020104020203" pitchFamily="34" charset="0"/>
              <a:ea typeface="Microsoft YaHei" panose="020B0503020204020204" pitchFamily="34" charset="-122"/>
            </a:endParaRPr>
          </a:p>
        </p:txBody>
      </p:sp>
    </p:spTree>
    <p:extLst>
      <p:ext uri="{BB962C8B-B14F-4D97-AF65-F5344CB8AC3E}">
        <p14:creationId xmlns:p14="http://schemas.microsoft.com/office/powerpoint/2010/main" val="2645796133"/>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59AAE4A8-F402-714B-A4C5-4E3D9E4EABD1}"/>
              </a:ext>
            </a:extLst>
          </p:cNvPr>
          <p:cNvSpPr>
            <a:spLocks noGrp="1"/>
          </p:cNvSpPr>
          <p:nvPr>
            <p:ph type="title"/>
          </p:nvPr>
        </p:nvSpPr>
        <p:spPr/>
        <p:txBody>
          <a:bodyPr/>
          <a:lstStyle/>
          <a:p>
            <a:r>
              <a:rPr lang="zh-CN" altLang="en-US" dirty="0"/>
              <a:t>目录 </a:t>
            </a:r>
            <a:r>
              <a:rPr lang="en-US" altLang="zh-CN" dirty="0"/>
              <a:t>Context</a:t>
            </a:r>
            <a:endParaRPr lang="zh-CN" altLang="en-US" dirty="0"/>
          </a:p>
        </p:txBody>
      </p:sp>
      <p:sp>
        <p:nvSpPr>
          <p:cNvPr id="2" name="内容占位符 1">
            <a:extLst>
              <a:ext uri="{FF2B5EF4-FFF2-40B4-BE49-F238E27FC236}">
                <a16:creationId xmlns:a16="http://schemas.microsoft.com/office/drawing/2014/main" id="{AFDB0A1D-6C52-4149-AEBC-A2D06EC247CC}"/>
              </a:ext>
            </a:extLst>
          </p:cNvPr>
          <p:cNvSpPr>
            <a:spLocks noGrp="1"/>
          </p:cNvSpPr>
          <p:nvPr>
            <p:ph sz="half" idx="1"/>
          </p:nvPr>
        </p:nvSpPr>
        <p:spPr>
          <a:xfrm>
            <a:off x="6314405" y="1484784"/>
            <a:ext cx="5040558" cy="4525736"/>
          </a:xfrm>
        </p:spPr>
        <p:txBody>
          <a:bodyPr anchor="ctr"/>
          <a:lstStyle/>
          <a:p>
            <a:pPr marL="444500" indent="-444500"/>
            <a:r>
              <a:rPr lang="zh-CN" altLang="en-US" sz="2800" dirty="0">
                <a:latin typeface="Gill Sans MT" panose="020B0502020104020203" pitchFamily="34" charset="0"/>
                <a:ea typeface="Microsoft YaHei" panose="020B0503020204020204" pitchFamily="34" charset="-122"/>
              </a:rPr>
              <a:t>什么是燧原</a:t>
            </a:r>
            <a:endParaRPr lang="en-US" altLang="zh-CN" sz="2800" dirty="0">
              <a:latin typeface="Gill Sans MT" panose="020B0502020104020203" pitchFamily="34" charset="0"/>
              <a:ea typeface="Microsoft YaHei" panose="020B0503020204020204" pitchFamily="34" charset="-122"/>
            </a:endParaRPr>
          </a:p>
          <a:p>
            <a:pPr marL="444500" indent="-444500"/>
            <a:r>
              <a:rPr lang="zh-CN" altLang="en-US" sz="2800" dirty="0">
                <a:latin typeface="Gill Sans MT" panose="020B0502020104020203" pitchFamily="34" charset="0"/>
                <a:ea typeface="Microsoft YaHei" panose="020B0503020204020204" pitchFamily="34" charset="-122"/>
              </a:rPr>
              <a:t>燧原产品形态</a:t>
            </a:r>
            <a:endParaRPr lang="en-US" altLang="zh-CN" sz="2800" dirty="0">
              <a:latin typeface="Gill Sans MT" panose="020B0502020104020203" pitchFamily="34" charset="0"/>
              <a:ea typeface="Microsoft YaHei" panose="020B0503020204020204" pitchFamily="34" charset="-122"/>
            </a:endParaRPr>
          </a:p>
          <a:p>
            <a:pPr marL="444500" indent="-444500"/>
            <a:r>
              <a:rPr lang="zh-CN" altLang="en-US" sz="2800" dirty="0">
                <a:latin typeface="Gill Sans MT" panose="020B0502020104020203" pitchFamily="34" charset="0"/>
                <a:ea typeface="Microsoft YaHei" panose="020B0503020204020204" pitchFamily="34" charset="-122"/>
              </a:rPr>
              <a:t>燧原 </a:t>
            </a:r>
            <a:r>
              <a:rPr lang="en-US" altLang="zh-CN" sz="2800" dirty="0">
                <a:latin typeface="Gill Sans MT" panose="020B0502020104020203" pitchFamily="34" charset="0"/>
                <a:ea typeface="Microsoft YaHei" panose="020B0503020204020204" pitchFamily="34" charset="-122"/>
              </a:rPr>
              <a:t>DTU1.0</a:t>
            </a:r>
            <a:r>
              <a:rPr lang="zh-CN" altLang="en-US" sz="2800" dirty="0">
                <a:latin typeface="Gill Sans MT" panose="020B0502020104020203" pitchFamily="34" charset="0"/>
                <a:ea typeface="Microsoft YaHei" panose="020B0503020204020204" pitchFamily="34" charset="-122"/>
              </a:rPr>
              <a:t> 芯片架构</a:t>
            </a:r>
            <a:endParaRPr lang="en-US" altLang="zh-CN" sz="2800" dirty="0">
              <a:latin typeface="Gill Sans MT" panose="020B0502020104020203" pitchFamily="34" charset="0"/>
              <a:ea typeface="Microsoft YaHei" panose="020B0503020204020204" pitchFamily="34" charset="-122"/>
            </a:endParaRPr>
          </a:p>
          <a:p>
            <a:pPr marL="444500" indent="-444500"/>
            <a:r>
              <a:rPr lang="zh-CN" altLang="en-US" sz="2800" dirty="0">
                <a:latin typeface="Gill Sans MT" panose="020B0502020104020203" pitchFamily="34" charset="0"/>
                <a:ea typeface="Microsoft YaHei" panose="020B0503020204020204" pitchFamily="34" charset="-122"/>
              </a:rPr>
              <a:t>对燧原思考</a:t>
            </a:r>
          </a:p>
        </p:txBody>
      </p:sp>
      <p:sp>
        <p:nvSpPr>
          <p:cNvPr id="8" name="内容占位符 2">
            <a:extLst>
              <a:ext uri="{FF2B5EF4-FFF2-40B4-BE49-F238E27FC236}">
                <a16:creationId xmlns:a16="http://schemas.microsoft.com/office/drawing/2014/main" id="{6D1C0CBC-615E-C843-A6AA-EF61C1A5291B}"/>
              </a:ext>
            </a:extLst>
          </p:cNvPr>
          <p:cNvSpPr>
            <a:spLocks noGrp="1"/>
          </p:cNvSpPr>
          <p:nvPr/>
        </p:nvSpPr>
        <p:spPr>
          <a:xfrm>
            <a:off x="895549" y="1052736"/>
            <a:ext cx="4626768" cy="5145013"/>
          </a:xfrm>
          <a:prstGeom prst="rect">
            <a:avLst/>
          </a:prstGeom>
          <a:noFill/>
        </p:spPr>
        <p:txBody>
          <a:bodyPr numCol="1"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lnSpc>
                <a:spcPct val="200000"/>
              </a:lnSpc>
              <a:buFont typeface="+mj-lt"/>
              <a:buAutoNum type="arabicPeriod"/>
            </a:pPr>
            <a:r>
              <a:rPr lang="zh-CN" altLang="en-US" sz="3200" b="1" dirty="0">
                <a:solidFill>
                  <a:srgbClr val="374154"/>
                </a:solidFill>
                <a:latin typeface="Gill Sans MT" panose="020B0502020104020203" pitchFamily="34" charset="0"/>
              </a:rPr>
              <a:t>国内其他 </a:t>
            </a:r>
            <a:r>
              <a:rPr lang="en-US" altLang="zh-CN" sz="3200" b="1" dirty="0">
                <a:solidFill>
                  <a:srgbClr val="374154"/>
                </a:solidFill>
                <a:latin typeface="Gill Sans MT" panose="020B0502020104020203" pitchFamily="34" charset="0"/>
              </a:rPr>
              <a:t>AI</a:t>
            </a:r>
            <a:r>
              <a:rPr lang="zh-CN" altLang="en-US" sz="3200" b="1" dirty="0">
                <a:solidFill>
                  <a:srgbClr val="374154"/>
                </a:solidFill>
                <a:latin typeface="Gill Sans MT" panose="020B0502020104020203" pitchFamily="34" charset="0"/>
              </a:rPr>
              <a:t> 芯片</a:t>
            </a:r>
            <a:endParaRPr lang="en-US" altLang="zh-CN" sz="3200" b="1" dirty="0">
              <a:solidFill>
                <a:srgbClr val="374154"/>
              </a:solidFill>
              <a:latin typeface="Gill Sans MT" panose="020B0502020104020203" pitchFamily="34" charset="0"/>
            </a:endParaRPr>
          </a:p>
          <a:p>
            <a:pPr lvl="1">
              <a:lnSpc>
                <a:spcPct val="200000"/>
              </a:lnSpc>
              <a:buFont typeface="Arial" panose="020B0604020202020204" pitchFamily="34" charset="0"/>
              <a:buChar char="•"/>
            </a:pPr>
            <a:r>
              <a:rPr lang="zh-CN" altLang="en-US" sz="2800" dirty="0">
                <a:solidFill>
                  <a:srgbClr val="374154"/>
                </a:solidFill>
                <a:latin typeface="Gill Sans MT" panose="020B0502020104020203" pitchFamily="34" charset="0"/>
                <a:ea typeface="Microsoft YaHei" panose="020B0503020204020204" pitchFamily="34" charset="-122"/>
              </a:rPr>
              <a:t>壁仞 芯片剖析</a:t>
            </a:r>
            <a:endParaRPr lang="en-US" altLang="zh-CN" sz="2800" dirty="0">
              <a:solidFill>
                <a:srgbClr val="374154"/>
              </a:solidFill>
              <a:latin typeface="Gill Sans MT" panose="020B0502020104020203" pitchFamily="34" charset="0"/>
              <a:ea typeface="Microsoft YaHei" panose="020B0503020204020204" pitchFamily="34" charset="-122"/>
            </a:endParaRPr>
          </a:p>
          <a:p>
            <a:pPr lvl="1">
              <a:lnSpc>
                <a:spcPct val="200000"/>
              </a:lnSpc>
              <a:buFont typeface="Arial" panose="020B0604020202020204" pitchFamily="34" charset="0"/>
              <a:buChar char="•"/>
            </a:pPr>
            <a:r>
              <a:rPr lang="zh-CN" altLang="en-US" sz="2800" dirty="0">
                <a:solidFill>
                  <a:srgbClr val="374154"/>
                </a:solidFill>
                <a:latin typeface="Gill Sans MT" panose="020B0502020104020203" pitchFamily="34" charset="0"/>
                <a:ea typeface="Microsoft YaHei" panose="020B0503020204020204" pitchFamily="34" charset="-122"/>
              </a:rPr>
              <a:t>寒武纪 芯片剖析</a:t>
            </a:r>
            <a:endParaRPr lang="en-US" altLang="zh-CN" sz="2800" dirty="0">
              <a:solidFill>
                <a:srgbClr val="374154"/>
              </a:solidFill>
              <a:latin typeface="Gill Sans MT" panose="020B0502020104020203" pitchFamily="34" charset="0"/>
              <a:ea typeface="Microsoft YaHei" panose="020B0503020204020204" pitchFamily="34" charset="-122"/>
            </a:endParaRPr>
          </a:p>
          <a:p>
            <a:pPr lvl="1">
              <a:lnSpc>
                <a:spcPct val="200000"/>
              </a:lnSpc>
              <a:buFont typeface="Arial" panose="020B0604020202020204" pitchFamily="34" charset="0"/>
              <a:buChar char="•"/>
            </a:pPr>
            <a:r>
              <a:rPr lang="zh-CN" altLang="en-US" sz="2800" dirty="0">
                <a:solidFill>
                  <a:srgbClr val="374154"/>
                </a:solidFill>
                <a:latin typeface="Gill Sans MT" panose="020B0502020104020203" pitchFamily="34" charset="0"/>
                <a:ea typeface="Microsoft YaHei" panose="020B0503020204020204" pitchFamily="34" charset="-122"/>
              </a:rPr>
              <a:t>燧原科技 芯片剖析</a:t>
            </a:r>
            <a:endParaRPr lang="en-US" altLang="zh-CN" sz="2800" dirty="0">
              <a:solidFill>
                <a:srgbClr val="374154"/>
              </a:solidFill>
              <a:latin typeface="Gill Sans MT" panose="020B0502020104020203" pitchFamily="34" charset="0"/>
              <a:ea typeface="Microsoft YaHei" panose="020B0503020204020204" pitchFamily="34" charset="-122"/>
            </a:endParaRPr>
          </a:p>
          <a:p>
            <a:pPr lvl="1">
              <a:lnSpc>
                <a:spcPct val="200000"/>
              </a:lnSpc>
              <a:buFont typeface="Arial" panose="020B0604020202020204" pitchFamily="34" charset="0"/>
              <a:buChar char="•"/>
            </a:pPr>
            <a:r>
              <a:rPr lang="en-US" altLang="zh-CN" sz="2800" dirty="0">
                <a:solidFill>
                  <a:srgbClr val="374154"/>
                </a:solidFill>
                <a:latin typeface="Gill Sans MT" panose="020B0502020104020203" pitchFamily="34" charset="0"/>
                <a:ea typeface="Microsoft YaHei" panose="020B0503020204020204" pitchFamily="34" charset="-122"/>
              </a:rPr>
              <a:t>AI</a:t>
            </a:r>
            <a:r>
              <a:rPr lang="zh-CN" altLang="en-US" sz="2800" dirty="0">
                <a:solidFill>
                  <a:srgbClr val="374154"/>
                </a:solidFill>
                <a:latin typeface="Gill Sans MT" panose="020B0502020104020203" pitchFamily="34" charset="0"/>
                <a:ea typeface="Microsoft YaHei" panose="020B0503020204020204" pitchFamily="34" charset="-122"/>
              </a:rPr>
              <a:t> 芯片架构的思考</a:t>
            </a:r>
            <a:endParaRPr lang="en-US" altLang="zh-CN" sz="2800" dirty="0">
              <a:solidFill>
                <a:srgbClr val="374154"/>
              </a:solidFill>
              <a:latin typeface="Gill Sans MT" panose="020B0502020104020203" pitchFamily="34" charset="0"/>
              <a:ea typeface="Microsoft YaHei" panose="020B0503020204020204" pitchFamily="34" charset="-122"/>
            </a:endParaRPr>
          </a:p>
        </p:txBody>
      </p:sp>
      <p:sp>
        <p:nvSpPr>
          <p:cNvPr id="9" name="左大括号 8">
            <a:extLst>
              <a:ext uri="{FF2B5EF4-FFF2-40B4-BE49-F238E27FC236}">
                <a16:creationId xmlns:a16="http://schemas.microsoft.com/office/drawing/2014/main" id="{466B6A9B-750A-0B4E-88D4-4F61315E3835}"/>
              </a:ext>
            </a:extLst>
          </p:cNvPr>
          <p:cNvSpPr/>
          <p:nvPr/>
        </p:nvSpPr>
        <p:spPr bwMode="auto">
          <a:xfrm>
            <a:off x="5481982" y="2492895"/>
            <a:ext cx="360040" cy="2736305"/>
          </a:xfrm>
          <a:prstGeom prst="leftBrace">
            <a:avLst>
              <a:gd name="adj1" fmla="val 8333"/>
              <a:gd name="adj2" fmla="val 36974"/>
            </a:avLst>
          </a:prstGeom>
          <a:ln w="38100" cap="flat" cmpd="sng" algn="ctr">
            <a:solidFill>
              <a:srgbClr val="C00000"/>
            </a:solidFill>
            <a:prstDash val="solid"/>
            <a:round/>
            <a:headEnd type="none" w="med" len="med"/>
            <a:tailEnd type="none" w="med" len="med"/>
            <a:extLst>
              <a:ext uri="{C807C97D-BFC1-408E-A445-0C87EB9F89A2}">
                <ask:lineSketchStyleProps xmlns:ask="http://schemas.microsoft.com/office/drawing/2018/sketchyshapes" sd="1136257699">
                  <a:custGeom>
                    <a:avLst/>
                    <a:gdLst>
                      <a:gd name="connsiteX0" fmla="*/ 360040 w 360040"/>
                      <a:gd name="connsiteY0" fmla="*/ 2736305 h 2736305"/>
                      <a:gd name="connsiteX1" fmla="*/ 180020 w 360040"/>
                      <a:gd name="connsiteY1" fmla="*/ 2706303 h 2736305"/>
                      <a:gd name="connsiteX2" fmla="*/ 180020 w 360040"/>
                      <a:gd name="connsiteY2" fmla="*/ 2197363 h 2736305"/>
                      <a:gd name="connsiteX3" fmla="*/ 180020 w 360040"/>
                      <a:gd name="connsiteY3" fmla="*/ 1671645 h 2736305"/>
                      <a:gd name="connsiteX4" fmla="*/ 180020 w 360040"/>
                      <a:gd name="connsiteY4" fmla="*/ 1028480 h 2736305"/>
                      <a:gd name="connsiteX5" fmla="*/ 0 w 360040"/>
                      <a:gd name="connsiteY5" fmla="*/ 998478 h 2736305"/>
                      <a:gd name="connsiteX6" fmla="*/ 180020 w 360040"/>
                      <a:gd name="connsiteY6" fmla="*/ 968476 h 2736305"/>
                      <a:gd name="connsiteX7" fmla="*/ 180020 w 360040"/>
                      <a:gd name="connsiteY7" fmla="*/ 508624 h 2736305"/>
                      <a:gd name="connsiteX8" fmla="*/ 180020 w 360040"/>
                      <a:gd name="connsiteY8" fmla="*/ 30002 h 2736305"/>
                      <a:gd name="connsiteX9" fmla="*/ 360040 w 360040"/>
                      <a:gd name="connsiteY9" fmla="*/ 0 h 2736305"/>
                      <a:gd name="connsiteX10" fmla="*/ 360040 w 360040"/>
                      <a:gd name="connsiteY10" fmla="*/ 711439 h 2736305"/>
                      <a:gd name="connsiteX11" fmla="*/ 360040 w 360040"/>
                      <a:gd name="connsiteY11" fmla="*/ 1395516 h 2736305"/>
                      <a:gd name="connsiteX12" fmla="*/ 360040 w 360040"/>
                      <a:gd name="connsiteY12" fmla="*/ 2052229 h 2736305"/>
                      <a:gd name="connsiteX13" fmla="*/ 360040 w 360040"/>
                      <a:gd name="connsiteY13" fmla="*/ 2736305 h 2736305"/>
                      <a:gd name="connsiteX0" fmla="*/ 360040 w 360040"/>
                      <a:gd name="connsiteY0" fmla="*/ 2736305 h 2736305"/>
                      <a:gd name="connsiteX1" fmla="*/ 180020 w 360040"/>
                      <a:gd name="connsiteY1" fmla="*/ 2706303 h 2736305"/>
                      <a:gd name="connsiteX2" fmla="*/ 180020 w 360040"/>
                      <a:gd name="connsiteY2" fmla="*/ 2180585 h 2736305"/>
                      <a:gd name="connsiteX3" fmla="*/ 180020 w 360040"/>
                      <a:gd name="connsiteY3" fmla="*/ 1654867 h 2736305"/>
                      <a:gd name="connsiteX4" fmla="*/ 180020 w 360040"/>
                      <a:gd name="connsiteY4" fmla="*/ 1028480 h 2736305"/>
                      <a:gd name="connsiteX5" fmla="*/ 0 w 360040"/>
                      <a:gd name="connsiteY5" fmla="*/ 998478 h 2736305"/>
                      <a:gd name="connsiteX6" fmla="*/ 180020 w 360040"/>
                      <a:gd name="connsiteY6" fmla="*/ 968476 h 2736305"/>
                      <a:gd name="connsiteX7" fmla="*/ 180020 w 360040"/>
                      <a:gd name="connsiteY7" fmla="*/ 508624 h 2736305"/>
                      <a:gd name="connsiteX8" fmla="*/ 180020 w 360040"/>
                      <a:gd name="connsiteY8" fmla="*/ 30002 h 2736305"/>
                      <a:gd name="connsiteX9" fmla="*/ 360040 w 360040"/>
                      <a:gd name="connsiteY9" fmla="*/ 0 h 2736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0040" h="2736305" stroke="0" extrusionOk="0">
                        <a:moveTo>
                          <a:pt x="360040" y="2736305"/>
                        </a:moveTo>
                        <a:cubicBezTo>
                          <a:pt x="262436" y="2734692"/>
                          <a:pt x="178871" y="2723524"/>
                          <a:pt x="180020" y="2706303"/>
                        </a:cubicBezTo>
                        <a:cubicBezTo>
                          <a:pt x="196133" y="2580160"/>
                          <a:pt x="184054" y="2414403"/>
                          <a:pt x="180020" y="2197363"/>
                        </a:cubicBezTo>
                        <a:cubicBezTo>
                          <a:pt x="175986" y="1980323"/>
                          <a:pt x="171142" y="1849308"/>
                          <a:pt x="180020" y="1671645"/>
                        </a:cubicBezTo>
                        <a:cubicBezTo>
                          <a:pt x="188898" y="1493982"/>
                          <a:pt x="154011" y="1285220"/>
                          <a:pt x="180020" y="1028480"/>
                        </a:cubicBezTo>
                        <a:cubicBezTo>
                          <a:pt x="183819" y="1017027"/>
                          <a:pt x="110624" y="984734"/>
                          <a:pt x="0" y="998478"/>
                        </a:cubicBezTo>
                        <a:cubicBezTo>
                          <a:pt x="100195" y="998263"/>
                          <a:pt x="181273" y="984011"/>
                          <a:pt x="180020" y="968476"/>
                        </a:cubicBezTo>
                        <a:cubicBezTo>
                          <a:pt x="174727" y="761112"/>
                          <a:pt x="193947" y="646761"/>
                          <a:pt x="180020" y="508624"/>
                        </a:cubicBezTo>
                        <a:cubicBezTo>
                          <a:pt x="166093" y="370487"/>
                          <a:pt x="174892" y="185425"/>
                          <a:pt x="180020" y="30002"/>
                        </a:cubicBezTo>
                        <a:cubicBezTo>
                          <a:pt x="166928" y="17007"/>
                          <a:pt x="256973" y="17515"/>
                          <a:pt x="360040" y="0"/>
                        </a:cubicBezTo>
                        <a:cubicBezTo>
                          <a:pt x="365249" y="293872"/>
                          <a:pt x="389168" y="399814"/>
                          <a:pt x="360040" y="711439"/>
                        </a:cubicBezTo>
                        <a:cubicBezTo>
                          <a:pt x="330912" y="1023064"/>
                          <a:pt x="355789" y="1105392"/>
                          <a:pt x="360040" y="1395516"/>
                        </a:cubicBezTo>
                        <a:cubicBezTo>
                          <a:pt x="364291" y="1685640"/>
                          <a:pt x="391735" y="1736021"/>
                          <a:pt x="360040" y="2052229"/>
                        </a:cubicBezTo>
                        <a:cubicBezTo>
                          <a:pt x="328345" y="2368437"/>
                          <a:pt x="376361" y="2538444"/>
                          <a:pt x="360040" y="2736305"/>
                        </a:cubicBezTo>
                        <a:close/>
                      </a:path>
                      <a:path w="360040" h="2736305" fill="none" extrusionOk="0">
                        <a:moveTo>
                          <a:pt x="360040" y="2736305"/>
                        </a:moveTo>
                        <a:cubicBezTo>
                          <a:pt x="262073" y="2734561"/>
                          <a:pt x="182648" y="2723528"/>
                          <a:pt x="180020" y="2706303"/>
                        </a:cubicBezTo>
                        <a:cubicBezTo>
                          <a:pt x="195325" y="2538393"/>
                          <a:pt x="166753" y="2314734"/>
                          <a:pt x="180020" y="2180585"/>
                        </a:cubicBezTo>
                        <a:cubicBezTo>
                          <a:pt x="193287" y="2046436"/>
                          <a:pt x="167320" y="1898324"/>
                          <a:pt x="180020" y="1654867"/>
                        </a:cubicBezTo>
                        <a:cubicBezTo>
                          <a:pt x="192720" y="1411410"/>
                          <a:pt x="172690" y="1249591"/>
                          <a:pt x="180020" y="1028480"/>
                        </a:cubicBezTo>
                        <a:cubicBezTo>
                          <a:pt x="178957" y="998821"/>
                          <a:pt x="113615" y="1000247"/>
                          <a:pt x="0" y="998478"/>
                        </a:cubicBezTo>
                        <a:cubicBezTo>
                          <a:pt x="98733" y="995211"/>
                          <a:pt x="176909" y="985525"/>
                          <a:pt x="180020" y="968476"/>
                        </a:cubicBezTo>
                        <a:cubicBezTo>
                          <a:pt x="169358" y="802499"/>
                          <a:pt x="174385" y="729022"/>
                          <a:pt x="180020" y="508624"/>
                        </a:cubicBezTo>
                        <a:cubicBezTo>
                          <a:pt x="185655" y="288226"/>
                          <a:pt x="169393" y="201747"/>
                          <a:pt x="180020" y="30002"/>
                        </a:cubicBezTo>
                        <a:cubicBezTo>
                          <a:pt x="186310" y="-4292"/>
                          <a:pt x="260010" y="-5611"/>
                          <a:pt x="360040" y="0"/>
                        </a:cubicBezTo>
                      </a:path>
                    </a:pathLst>
                  </a:custGeom>
                  <ask:type>
                    <ask:lineSketchFreehand/>
                  </ask:type>
                </ask:lineSketchStyleProps>
              </a:ext>
            </a:extLst>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a:p>
        </p:txBody>
      </p:sp>
    </p:spTree>
    <p:extLst>
      <p:ext uri="{BB962C8B-B14F-4D97-AF65-F5344CB8AC3E}">
        <p14:creationId xmlns:p14="http://schemas.microsoft.com/office/powerpoint/2010/main" val="21179980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3C5FD755-FA66-5248-8E4B-791E7AC7B115}"/>
              </a:ext>
            </a:extLst>
          </p:cNvPr>
          <p:cNvSpPr>
            <a:spLocks noGrp="1"/>
          </p:cNvSpPr>
          <p:nvPr>
            <p:ph sz="half" idx="1"/>
          </p:nvPr>
        </p:nvSpPr>
        <p:spPr/>
        <p:txBody>
          <a:bodyPr/>
          <a:lstStyle/>
          <a:p>
            <a:pPr marL="0" indent="0" algn="ctr">
              <a:buNone/>
            </a:pPr>
            <a:r>
              <a:rPr lang="en-US" altLang="zh-CN" sz="9600" b="1" dirty="0">
                <a:latin typeface="Futura Medium" panose="020B0602020204020303" pitchFamily="34" charset="-79"/>
                <a:ea typeface="Microsoft YaHei" panose="020B0503020204020204" pitchFamily="34" charset="-122"/>
                <a:cs typeface="Futura Medium" panose="020B0602020204020303" pitchFamily="34" charset="-79"/>
              </a:rPr>
              <a:t>1.</a:t>
            </a:r>
            <a:r>
              <a:rPr lang="zh-CN" altLang="en-US" sz="9600" b="1" dirty="0">
                <a:latin typeface="Futura Medium" panose="020B0602020204020303" pitchFamily="34" charset="-79"/>
                <a:ea typeface="Microsoft YaHei" panose="020B0503020204020204" pitchFamily="34" charset="-122"/>
                <a:cs typeface="Futura Medium" panose="020B0602020204020303" pitchFamily="34" charset="-79"/>
              </a:rPr>
              <a:t> 什么是燧原</a:t>
            </a:r>
            <a:endParaRPr lang="en-US" altLang="zh-CN" sz="9600" b="1" dirty="0">
              <a:latin typeface="Futura Medium" panose="020B0602020204020303" pitchFamily="34" charset="-79"/>
              <a:ea typeface="Microsoft YaHei" panose="020B0503020204020204" pitchFamily="34" charset="-122"/>
              <a:cs typeface="Futura Medium" panose="020B0602020204020303" pitchFamily="34" charset="-79"/>
            </a:endParaRPr>
          </a:p>
        </p:txBody>
      </p:sp>
    </p:spTree>
    <p:extLst>
      <p:ext uri="{BB962C8B-B14F-4D97-AF65-F5344CB8AC3E}">
        <p14:creationId xmlns:p14="http://schemas.microsoft.com/office/powerpoint/2010/main" val="15763614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3DDF72A8-3A01-DF4C-A890-63EFDC464799}"/>
              </a:ext>
            </a:extLst>
          </p:cNvPr>
          <p:cNvSpPr>
            <a:spLocks noGrp="1"/>
          </p:cNvSpPr>
          <p:nvPr>
            <p:ph type="title"/>
          </p:nvPr>
        </p:nvSpPr>
        <p:spPr/>
        <p:txBody>
          <a:bodyPr/>
          <a:lstStyle/>
          <a:p>
            <a:r>
              <a:rPr lang="zh-CN" altLang="en-US" dirty="0"/>
              <a:t>燧原科技：</a:t>
            </a:r>
            <a:r>
              <a:rPr lang="en-US" altLang="zh-CN" dirty="0"/>
              <a:t>2021</a:t>
            </a:r>
            <a:r>
              <a:rPr lang="zh-CN" altLang="en-US" dirty="0"/>
              <a:t>年初完成</a:t>
            </a:r>
            <a:r>
              <a:rPr lang="en-US" altLang="zh-CN" dirty="0"/>
              <a:t>18</a:t>
            </a:r>
            <a:r>
              <a:rPr lang="zh-CN" altLang="en-US" dirty="0"/>
              <a:t>亿融资，累积融资超</a:t>
            </a:r>
            <a:r>
              <a:rPr lang="en-US" altLang="zh-CN" dirty="0"/>
              <a:t>30</a:t>
            </a:r>
            <a:r>
              <a:rPr lang="zh-CN" altLang="en-US" dirty="0"/>
              <a:t>亿</a:t>
            </a:r>
          </a:p>
        </p:txBody>
      </p:sp>
      <p:pic>
        <p:nvPicPr>
          <p:cNvPr id="3" name="图片 2">
            <a:extLst>
              <a:ext uri="{FF2B5EF4-FFF2-40B4-BE49-F238E27FC236}">
                <a16:creationId xmlns:a16="http://schemas.microsoft.com/office/drawing/2014/main" id="{043ABC15-F85B-5749-BC0C-427B42E6EFCF}"/>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602419" y="1340768"/>
            <a:ext cx="10963473" cy="104618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图片 9">
            <a:extLst>
              <a:ext uri="{FF2B5EF4-FFF2-40B4-BE49-F238E27FC236}">
                <a16:creationId xmlns:a16="http://schemas.microsoft.com/office/drawing/2014/main" id="{FE50850A-678A-664C-AB10-05DBFAAA0AA4}"/>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602419" y="2780928"/>
            <a:ext cx="6338842" cy="3652177"/>
          </a:xfrm>
          <a:prstGeom prst="roundRect">
            <a:avLst>
              <a:gd name="adj" fmla="val 7907"/>
            </a:avLst>
          </a:prstGeom>
          <a:solidFill>
            <a:srgbClr val="FFFFFF">
              <a:shade val="85000"/>
            </a:srgbClr>
          </a:solidFill>
          <a:ln>
            <a:noFill/>
          </a:ln>
          <a:effectLst>
            <a:reflection blurRad="12700" stA="38000" endPos="28000" dist="5000" dir="5400000" sy="-100000" algn="bl" rotWithShape="0"/>
          </a:effectLst>
        </p:spPr>
      </p:pic>
      <p:sp>
        <p:nvSpPr>
          <p:cNvPr id="12" name="矩形 11">
            <a:extLst>
              <a:ext uri="{FF2B5EF4-FFF2-40B4-BE49-F238E27FC236}">
                <a16:creationId xmlns:a16="http://schemas.microsoft.com/office/drawing/2014/main" id="{E537251B-239D-E34E-92C4-6C4B7B488272}"/>
              </a:ext>
            </a:extLst>
          </p:cNvPr>
          <p:cNvSpPr/>
          <p:nvPr/>
        </p:nvSpPr>
        <p:spPr>
          <a:xfrm>
            <a:off x="7345872" y="3447883"/>
            <a:ext cx="4248472" cy="2069349"/>
          </a:xfrm>
          <a:prstGeom prst="rect">
            <a:avLst/>
          </a:prstGeom>
        </p:spPr>
        <p:txBody>
          <a:bodyPr wrap="square">
            <a:spAutoFit/>
          </a:bodyPr>
          <a:lstStyle/>
          <a:p>
            <a:pPr algn="ctr">
              <a:lnSpc>
                <a:spcPct val="150000"/>
              </a:lnSpc>
            </a:pPr>
            <a:r>
              <a:rPr lang="zh-CN" altLang="en-US" sz="2800" b="1" dirty="0">
                <a:solidFill>
                  <a:srgbClr val="374154"/>
                </a:solidFill>
                <a:latin typeface="Gill Sans MT" panose="020B0502020104020203" pitchFamily="34" charset="0"/>
                <a:ea typeface="+mj-ea"/>
              </a:rPr>
              <a:t>中国最大</a:t>
            </a:r>
            <a:r>
              <a:rPr lang="en-US" altLang="zh-CN" sz="2800" b="1" dirty="0">
                <a:solidFill>
                  <a:srgbClr val="374154"/>
                </a:solidFill>
                <a:latin typeface="Gill Sans MT" panose="020B0502020104020203" pitchFamily="34" charset="0"/>
                <a:ea typeface="+mj-ea"/>
              </a:rPr>
              <a:t>AI</a:t>
            </a:r>
            <a:r>
              <a:rPr lang="zh-CN" altLang="en-US" sz="2800" b="1" dirty="0">
                <a:solidFill>
                  <a:srgbClr val="374154"/>
                </a:solidFill>
                <a:latin typeface="Gill Sans MT" panose="020B0502020104020203" pitchFamily="34" charset="0"/>
                <a:ea typeface="+mj-ea"/>
              </a:rPr>
              <a:t>芯片问世</a:t>
            </a:r>
            <a:endParaRPr lang="en-US" altLang="zh-CN" sz="2800" b="1" dirty="0">
              <a:solidFill>
                <a:srgbClr val="374154"/>
              </a:solidFill>
              <a:latin typeface="Gill Sans MT" panose="020B0502020104020203" pitchFamily="34" charset="0"/>
              <a:ea typeface="+mj-ea"/>
            </a:endParaRPr>
          </a:p>
          <a:p>
            <a:pPr algn="ctr">
              <a:lnSpc>
                <a:spcPct val="150000"/>
              </a:lnSpc>
            </a:pPr>
            <a:r>
              <a:rPr lang="zh-CN" altLang="en-US" sz="2000" dirty="0">
                <a:solidFill>
                  <a:srgbClr val="374154"/>
                </a:solidFill>
                <a:latin typeface="Gill Sans MT" panose="020B0502020104020203" pitchFamily="34" charset="0"/>
                <a:ea typeface="+mj-ea"/>
              </a:rPr>
              <a:t>格芯 </a:t>
            </a:r>
            <a:r>
              <a:rPr lang="en-US" altLang="zh-CN" sz="2000" dirty="0">
                <a:solidFill>
                  <a:srgbClr val="374154"/>
                </a:solidFill>
                <a:latin typeface="Gill Sans MT" panose="020B0502020104020203" pitchFamily="34" charset="0"/>
                <a:ea typeface="+mj-ea"/>
              </a:rPr>
              <a:t>12nm </a:t>
            </a:r>
            <a:r>
              <a:rPr lang="en-US" altLang="zh-CN" sz="2000" dirty="0" err="1">
                <a:solidFill>
                  <a:srgbClr val="374154"/>
                </a:solidFill>
                <a:latin typeface="Gill Sans MT" panose="020B0502020104020203" pitchFamily="34" charset="0"/>
                <a:ea typeface="+mj-ea"/>
              </a:rPr>
              <a:t>FinFET</a:t>
            </a:r>
            <a:r>
              <a:rPr lang="zh-CN" altLang="en-US" sz="2000" dirty="0">
                <a:solidFill>
                  <a:srgbClr val="374154"/>
                </a:solidFill>
                <a:latin typeface="Gill Sans MT" panose="020B0502020104020203" pitchFamily="34" charset="0"/>
                <a:ea typeface="+mj-ea"/>
              </a:rPr>
              <a:t> 工艺打造</a:t>
            </a:r>
            <a:endParaRPr lang="en-US" altLang="zh-CN" sz="2000" dirty="0">
              <a:solidFill>
                <a:srgbClr val="374154"/>
              </a:solidFill>
              <a:latin typeface="Gill Sans MT" panose="020B0502020104020203" pitchFamily="34" charset="0"/>
              <a:ea typeface="+mj-ea"/>
            </a:endParaRPr>
          </a:p>
          <a:p>
            <a:pPr algn="ctr">
              <a:lnSpc>
                <a:spcPct val="150000"/>
              </a:lnSpc>
            </a:pPr>
            <a:r>
              <a:rPr lang="zh-CN" altLang="en-US" sz="2000" dirty="0">
                <a:solidFill>
                  <a:srgbClr val="374154"/>
                </a:solidFill>
                <a:latin typeface="Gill Sans MT" panose="020B0502020104020203" pitchFamily="34" charset="0"/>
                <a:ea typeface="+mj-ea"/>
              </a:rPr>
              <a:t>尺寸方面，为</a:t>
            </a:r>
            <a:r>
              <a:rPr lang="en-US" altLang="zh-CN" sz="2000" dirty="0">
                <a:solidFill>
                  <a:srgbClr val="374154"/>
                </a:solidFill>
                <a:latin typeface="Gill Sans MT" panose="020B0502020104020203" pitchFamily="34" charset="0"/>
                <a:ea typeface="+mj-ea"/>
              </a:rPr>
              <a:t>57.5</a:t>
            </a:r>
            <a:r>
              <a:rPr lang="zh-CN" altLang="en-US" sz="2000" dirty="0">
                <a:solidFill>
                  <a:srgbClr val="374154"/>
                </a:solidFill>
                <a:latin typeface="Gill Sans MT" panose="020B0502020104020203" pitchFamily="34" charset="0"/>
                <a:ea typeface="+mj-ea"/>
              </a:rPr>
              <a:t>毫米</a:t>
            </a:r>
            <a:r>
              <a:rPr lang="en-US" altLang="zh-CN" sz="2000" dirty="0">
                <a:solidFill>
                  <a:srgbClr val="374154"/>
                </a:solidFill>
                <a:latin typeface="Gill Sans MT" panose="020B0502020104020203" pitchFamily="34" charset="0"/>
                <a:ea typeface="+mj-ea"/>
              </a:rPr>
              <a:t>×57.5</a:t>
            </a:r>
            <a:r>
              <a:rPr lang="zh-CN" altLang="en-US" sz="2000" dirty="0">
                <a:solidFill>
                  <a:srgbClr val="374154"/>
                </a:solidFill>
                <a:latin typeface="Gill Sans MT" panose="020B0502020104020203" pitchFamily="34" charset="0"/>
                <a:ea typeface="+mj-ea"/>
              </a:rPr>
              <a:t>毫米</a:t>
            </a:r>
            <a:endParaRPr lang="en-US" altLang="zh-CN" sz="2000" dirty="0">
              <a:solidFill>
                <a:srgbClr val="374154"/>
              </a:solidFill>
              <a:latin typeface="Gill Sans MT" panose="020B0502020104020203" pitchFamily="34" charset="0"/>
              <a:ea typeface="+mj-ea"/>
            </a:endParaRPr>
          </a:p>
          <a:p>
            <a:pPr algn="ctr">
              <a:lnSpc>
                <a:spcPct val="150000"/>
              </a:lnSpc>
            </a:pPr>
            <a:r>
              <a:rPr lang="zh-CN" altLang="en-US" sz="2000" dirty="0">
                <a:solidFill>
                  <a:srgbClr val="374154"/>
                </a:solidFill>
                <a:latin typeface="Gill Sans MT" panose="020B0502020104020203" pitchFamily="34" charset="0"/>
                <a:ea typeface="+mj-ea"/>
              </a:rPr>
              <a:t>达到了日月光企业的</a:t>
            </a:r>
            <a:r>
              <a:rPr lang="en-US" altLang="zh-CN" sz="2000" dirty="0">
                <a:solidFill>
                  <a:srgbClr val="374154"/>
                </a:solidFill>
                <a:latin typeface="Gill Sans MT" panose="020B0502020104020203" pitchFamily="34" charset="0"/>
                <a:ea typeface="+mj-ea"/>
              </a:rPr>
              <a:t>2.5D</a:t>
            </a:r>
            <a:r>
              <a:rPr lang="zh-CN" altLang="en-US" sz="2000" dirty="0">
                <a:solidFill>
                  <a:srgbClr val="374154"/>
                </a:solidFill>
                <a:latin typeface="Gill Sans MT" panose="020B0502020104020203" pitchFamily="34" charset="0"/>
                <a:ea typeface="+mj-ea"/>
              </a:rPr>
              <a:t>封装极限</a:t>
            </a:r>
          </a:p>
        </p:txBody>
      </p:sp>
    </p:spTree>
    <p:extLst>
      <p:ext uri="{BB962C8B-B14F-4D97-AF65-F5344CB8AC3E}">
        <p14:creationId xmlns:p14="http://schemas.microsoft.com/office/powerpoint/2010/main" val="33345935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3DDF72A8-3A01-DF4C-A890-63EFDC464799}"/>
              </a:ext>
            </a:extLst>
          </p:cNvPr>
          <p:cNvSpPr>
            <a:spLocks noGrp="1"/>
          </p:cNvSpPr>
          <p:nvPr>
            <p:ph type="title"/>
          </p:nvPr>
        </p:nvSpPr>
        <p:spPr/>
        <p:txBody>
          <a:bodyPr/>
          <a:lstStyle/>
          <a:p>
            <a:r>
              <a:rPr lang="zh-CN" altLang="en-US" dirty="0"/>
              <a:t>燧原科技：</a:t>
            </a:r>
            <a:r>
              <a:rPr lang="en-US" altLang="zh-CN" dirty="0"/>
              <a:t>2021</a:t>
            </a:r>
            <a:r>
              <a:rPr lang="zh-CN" altLang="en-US" dirty="0"/>
              <a:t>年初完成</a:t>
            </a:r>
            <a:r>
              <a:rPr lang="en-US" altLang="zh-CN" dirty="0"/>
              <a:t>18</a:t>
            </a:r>
            <a:r>
              <a:rPr lang="zh-CN" altLang="en-US" dirty="0"/>
              <a:t>亿融资，累积融资超</a:t>
            </a:r>
            <a:r>
              <a:rPr lang="en-US" altLang="zh-CN" dirty="0"/>
              <a:t>30</a:t>
            </a:r>
            <a:r>
              <a:rPr lang="zh-CN" altLang="en-US" dirty="0"/>
              <a:t>亿</a:t>
            </a:r>
          </a:p>
        </p:txBody>
      </p:sp>
      <p:cxnSp>
        <p:nvCxnSpPr>
          <p:cNvPr id="7" name="直线箭头连接符 6">
            <a:extLst>
              <a:ext uri="{FF2B5EF4-FFF2-40B4-BE49-F238E27FC236}">
                <a16:creationId xmlns:a16="http://schemas.microsoft.com/office/drawing/2014/main" id="{CBA56321-8727-C046-915C-12DC9E71AA9B}"/>
              </a:ext>
            </a:extLst>
          </p:cNvPr>
          <p:cNvCxnSpPr>
            <a:cxnSpLocks/>
          </p:cNvCxnSpPr>
          <p:nvPr/>
        </p:nvCxnSpPr>
        <p:spPr bwMode="auto">
          <a:xfrm>
            <a:off x="841797" y="5351458"/>
            <a:ext cx="10657184" cy="0"/>
          </a:xfrm>
          <a:prstGeom prst="straightConnector1">
            <a:avLst/>
          </a:prstGeom>
          <a:noFill/>
          <a:ln w="57150" cap="flat" cmpd="sng" algn="ctr">
            <a:solidFill>
              <a:srgbClr val="C00000"/>
            </a:solidFill>
            <a:prstDash val="solid"/>
            <a:round/>
            <a:headEnd type="none" w="med" len="med"/>
            <a:tailEnd type="triangle"/>
          </a:ln>
          <a:effectLst/>
        </p:spPr>
      </p:cxnSp>
      <p:sp>
        <p:nvSpPr>
          <p:cNvPr id="10" name="矩形 9">
            <a:extLst>
              <a:ext uri="{FF2B5EF4-FFF2-40B4-BE49-F238E27FC236}">
                <a16:creationId xmlns:a16="http://schemas.microsoft.com/office/drawing/2014/main" id="{93A1FBFB-F4F1-8E4E-A2CA-BAC7CFFF00E5}"/>
              </a:ext>
            </a:extLst>
          </p:cNvPr>
          <p:cNvSpPr/>
          <p:nvPr/>
        </p:nvSpPr>
        <p:spPr>
          <a:xfrm>
            <a:off x="3803747" y="4242748"/>
            <a:ext cx="1314784" cy="729430"/>
          </a:xfrm>
          <a:prstGeom prst="rect">
            <a:avLst/>
          </a:prstGeom>
        </p:spPr>
        <p:txBody>
          <a:bodyPr wrap="none">
            <a:spAutoFit/>
          </a:bodyPr>
          <a:lstStyle/>
          <a:p>
            <a:pPr algn="ctr">
              <a:lnSpc>
                <a:spcPct val="120000"/>
              </a:lnSpc>
            </a:pPr>
            <a:r>
              <a:rPr lang="en-US" altLang="zh-CN" b="1" dirty="0">
                <a:solidFill>
                  <a:srgbClr val="374154"/>
                </a:solidFill>
                <a:latin typeface="Futura Medium" panose="020B0602020204020303" pitchFamily="34" charset="-79"/>
                <a:ea typeface="+mj-ea"/>
                <a:cs typeface="Futura Medium" panose="020B0602020204020303" pitchFamily="34" charset="-79"/>
              </a:rPr>
              <a:t>T10/T11</a:t>
            </a:r>
          </a:p>
          <a:p>
            <a:pPr algn="ctr">
              <a:lnSpc>
                <a:spcPct val="120000"/>
              </a:lnSpc>
            </a:pPr>
            <a:r>
              <a:rPr lang="en-US" altLang="zh-CN" b="1" dirty="0">
                <a:solidFill>
                  <a:srgbClr val="374154"/>
                </a:solidFill>
                <a:latin typeface="Futura Medium" panose="020B0602020204020303" pitchFamily="34" charset="-79"/>
                <a:ea typeface="+mj-ea"/>
                <a:cs typeface="Futura Medium" panose="020B0602020204020303" pitchFamily="34" charset="-79"/>
              </a:rPr>
              <a:t>1X</a:t>
            </a:r>
            <a:r>
              <a:rPr lang="zh-CN" altLang="en-US" b="1" dirty="0">
                <a:solidFill>
                  <a:srgbClr val="374154"/>
                </a:solidFill>
                <a:latin typeface="Futura Medium" panose="020B0602020204020303" pitchFamily="34" charset="-79"/>
                <a:ea typeface="+mj-ea"/>
                <a:cs typeface="Futura Medium" panose="020B0602020204020303" pitchFamily="34" charset="-79"/>
              </a:rPr>
              <a:t> </a:t>
            </a:r>
            <a:r>
              <a:rPr lang="en-US" altLang="zh-CN" b="1" dirty="0">
                <a:solidFill>
                  <a:srgbClr val="374154"/>
                </a:solidFill>
                <a:latin typeface="Futura Medium" panose="020B0602020204020303" pitchFamily="34" charset="-79"/>
                <a:ea typeface="+mj-ea"/>
                <a:cs typeface="Futura Medium" panose="020B0602020204020303" pitchFamily="34" charset="-79"/>
              </a:rPr>
              <a:t>Pref/W</a:t>
            </a:r>
            <a:endParaRPr lang="zh-CN" altLang="en-US" b="1" dirty="0">
              <a:solidFill>
                <a:srgbClr val="374154"/>
              </a:solidFill>
              <a:latin typeface="Futura Medium" panose="020B0602020204020303" pitchFamily="34" charset="-79"/>
              <a:ea typeface="+mj-ea"/>
              <a:cs typeface="Futura Medium" panose="020B0602020204020303" pitchFamily="34" charset="-79"/>
            </a:endParaRPr>
          </a:p>
        </p:txBody>
      </p:sp>
      <p:sp>
        <p:nvSpPr>
          <p:cNvPr id="11" name="矩形 10">
            <a:extLst>
              <a:ext uri="{FF2B5EF4-FFF2-40B4-BE49-F238E27FC236}">
                <a16:creationId xmlns:a16="http://schemas.microsoft.com/office/drawing/2014/main" id="{3E8F9884-CAD0-2748-B542-D7C74347C543}"/>
              </a:ext>
            </a:extLst>
          </p:cNvPr>
          <p:cNvSpPr/>
          <p:nvPr/>
        </p:nvSpPr>
        <p:spPr>
          <a:xfrm>
            <a:off x="7077337" y="4242748"/>
            <a:ext cx="1318310" cy="729430"/>
          </a:xfrm>
          <a:prstGeom prst="rect">
            <a:avLst/>
          </a:prstGeom>
        </p:spPr>
        <p:txBody>
          <a:bodyPr wrap="none">
            <a:spAutoFit/>
          </a:bodyPr>
          <a:lstStyle/>
          <a:p>
            <a:pPr algn="ctr">
              <a:lnSpc>
                <a:spcPct val="120000"/>
              </a:lnSpc>
            </a:pPr>
            <a:r>
              <a:rPr lang="en-US" altLang="zh-CN" b="1" dirty="0">
                <a:solidFill>
                  <a:srgbClr val="374154"/>
                </a:solidFill>
                <a:latin typeface="Futura Medium" panose="020B0602020204020303" pitchFamily="34" charset="-79"/>
                <a:ea typeface="+mj-ea"/>
                <a:cs typeface="Futura Medium" panose="020B0602020204020303" pitchFamily="34" charset="-79"/>
              </a:rPr>
              <a:t>T20/T21</a:t>
            </a:r>
          </a:p>
          <a:p>
            <a:pPr algn="ctr">
              <a:lnSpc>
                <a:spcPct val="120000"/>
              </a:lnSpc>
            </a:pPr>
            <a:r>
              <a:rPr lang="en-US" altLang="zh-CN" b="1" dirty="0">
                <a:solidFill>
                  <a:srgbClr val="374154"/>
                </a:solidFill>
                <a:latin typeface="Futura Medium" panose="020B0602020204020303" pitchFamily="34" charset="-79"/>
                <a:ea typeface="+mj-ea"/>
                <a:cs typeface="Futura Medium" panose="020B0602020204020303" pitchFamily="34" charset="-79"/>
              </a:rPr>
              <a:t>4X</a:t>
            </a:r>
            <a:r>
              <a:rPr lang="zh-CN" altLang="en-US" b="1" dirty="0">
                <a:solidFill>
                  <a:srgbClr val="374154"/>
                </a:solidFill>
                <a:latin typeface="Futura Medium" panose="020B0602020204020303" pitchFamily="34" charset="-79"/>
                <a:ea typeface="+mj-ea"/>
                <a:cs typeface="Futura Medium" panose="020B0602020204020303" pitchFamily="34" charset="-79"/>
              </a:rPr>
              <a:t> </a:t>
            </a:r>
            <a:r>
              <a:rPr lang="en-US" altLang="zh-CN" b="1" dirty="0">
                <a:solidFill>
                  <a:srgbClr val="374154"/>
                </a:solidFill>
                <a:latin typeface="Futura Medium" panose="020B0602020204020303" pitchFamily="34" charset="-79"/>
                <a:ea typeface="+mj-ea"/>
                <a:cs typeface="Futura Medium" panose="020B0602020204020303" pitchFamily="34" charset="-79"/>
              </a:rPr>
              <a:t>Perf/W</a:t>
            </a:r>
            <a:endParaRPr lang="zh-CN" altLang="en-US" b="1" dirty="0">
              <a:solidFill>
                <a:srgbClr val="374154"/>
              </a:solidFill>
              <a:latin typeface="Futura Medium" panose="020B0602020204020303" pitchFamily="34" charset="-79"/>
              <a:ea typeface="+mj-ea"/>
              <a:cs typeface="Futura Medium" panose="020B0602020204020303" pitchFamily="34" charset="-79"/>
            </a:endParaRPr>
          </a:p>
        </p:txBody>
      </p:sp>
      <p:sp>
        <p:nvSpPr>
          <p:cNvPr id="14" name="矩形 13">
            <a:extLst>
              <a:ext uri="{FF2B5EF4-FFF2-40B4-BE49-F238E27FC236}">
                <a16:creationId xmlns:a16="http://schemas.microsoft.com/office/drawing/2014/main" id="{1C662000-68F1-E447-84E3-EF2D00D3F54F}"/>
              </a:ext>
            </a:extLst>
          </p:cNvPr>
          <p:cNvSpPr/>
          <p:nvPr/>
        </p:nvSpPr>
        <p:spPr>
          <a:xfrm>
            <a:off x="9629096" y="4242748"/>
            <a:ext cx="1442703" cy="729430"/>
          </a:xfrm>
          <a:prstGeom prst="rect">
            <a:avLst/>
          </a:prstGeom>
        </p:spPr>
        <p:txBody>
          <a:bodyPr wrap="none">
            <a:spAutoFit/>
          </a:bodyPr>
          <a:lstStyle/>
          <a:p>
            <a:pPr algn="ctr">
              <a:lnSpc>
                <a:spcPct val="120000"/>
              </a:lnSpc>
            </a:pPr>
            <a:r>
              <a:rPr lang="en-US" altLang="zh-CN" b="1" dirty="0">
                <a:solidFill>
                  <a:srgbClr val="374154"/>
                </a:solidFill>
                <a:latin typeface="Futura Medium" panose="020B0602020204020303" pitchFamily="34" charset="-79"/>
                <a:ea typeface="+mj-ea"/>
                <a:cs typeface="Futura Medium" panose="020B0602020204020303" pitchFamily="34" charset="-79"/>
              </a:rPr>
              <a:t>T30/T31</a:t>
            </a:r>
          </a:p>
          <a:p>
            <a:pPr algn="ctr">
              <a:lnSpc>
                <a:spcPct val="120000"/>
              </a:lnSpc>
            </a:pPr>
            <a:r>
              <a:rPr lang="en-US" altLang="zh-CN" b="1" dirty="0">
                <a:solidFill>
                  <a:srgbClr val="374154"/>
                </a:solidFill>
                <a:latin typeface="Futura Medium" panose="020B0602020204020303" pitchFamily="34" charset="-79"/>
                <a:ea typeface="+mj-ea"/>
                <a:cs typeface="Futura Medium" panose="020B0602020204020303" pitchFamily="34" charset="-79"/>
              </a:rPr>
              <a:t>14X</a:t>
            </a:r>
            <a:r>
              <a:rPr lang="zh-CN" altLang="en-US" b="1" dirty="0">
                <a:solidFill>
                  <a:srgbClr val="374154"/>
                </a:solidFill>
                <a:latin typeface="Futura Medium" panose="020B0602020204020303" pitchFamily="34" charset="-79"/>
                <a:ea typeface="+mj-ea"/>
                <a:cs typeface="Futura Medium" panose="020B0602020204020303" pitchFamily="34" charset="-79"/>
              </a:rPr>
              <a:t> </a:t>
            </a:r>
            <a:r>
              <a:rPr lang="en-US" altLang="zh-CN" b="1" dirty="0">
                <a:solidFill>
                  <a:srgbClr val="374154"/>
                </a:solidFill>
                <a:latin typeface="Futura Medium" panose="020B0602020204020303" pitchFamily="34" charset="-79"/>
                <a:ea typeface="+mj-ea"/>
                <a:cs typeface="Futura Medium" panose="020B0602020204020303" pitchFamily="34" charset="-79"/>
              </a:rPr>
              <a:t>Perf/W</a:t>
            </a:r>
            <a:endParaRPr lang="zh-CN" altLang="en-US" b="1" dirty="0">
              <a:solidFill>
                <a:srgbClr val="374154"/>
              </a:solidFill>
              <a:latin typeface="Futura Medium" panose="020B0602020204020303" pitchFamily="34" charset="-79"/>
              <a:ea typeface="+mj-ea"/>
              <a:cs typeface="Futura Medium" panose="020B0602020204020303" pitchFamily="34" charset="-79"/>
            </a:endParaRPr>
          </a:p>
        </p:txBody>
      </p:sp>
      <p:sp>
        <p:nvSpPr>
          <p:cNvPr id="15" name="矩形 14">
            <a:extLst>
              <a:ext uri="{FF2B5EF4-FFF2-40B4-BE49-F238E27FC236}">
                <a16:creationId xmlns:a16="http://schemas.microsoft.com/office/drawing/2014/main" id="{A931518E-44D0-8B4E-A0D2-493DF2FC3C7D}"/>
              </a:ext>
            </a:extLst>
          </p:cNvPr>
          <p:cNvSpPr/>
          <p:nvPr/>
        </p:nvSpPr>
        <p:spPr>
          <a:xfrm>
            <a:off x="4086796" y="5619258"/>
            <a:ext cx="755336" cy="459357"/>
          </a:xfrm>
          <a:prstGeom prst="rect">
            <a:avLst/>
          </a:prstGeom>
        </p:spPr>
        <p:txBody>
          <a:bodyPr wrap="none">
            <a:spAutoFit/>
          </a:bodyPr>
          <a:lstStyle/>
          <a:p>
            <a:pPr algn="ctr">
              <a:lnSpc>
                <a:spcPct val="150000"/>
              </a:lnSpc>
            </a:pPr>
            <a:r>
              <a:rPr lang="en-US" altLang="zh-CN" b="1" dirty="0">
                <a:solidFill>
                  <a:srgbClr val="374154"/>
                </a:solidFill>
                <a:latin typeface="Futura Medium" panose="020B0602020204020303" pitchFamily="34" charset="-79"/>
                <a:ea typeface="+mj-ea"/>
                <a:cs typeface="Futura Medium" panose="020B0602020204020303" pitchFamily="34" charset="-79"/>
              </a:rPr>
              <a:t>2020</a:t>
            </a:r>
            <a:endParaRPr lang="zh-CN" altLang="en-US" b="1" dirty="0">
              <a:solidFill>
                <a:srgbClr val="374154"/>
              </a:solidFill>
              <a:latin typeface="Futura Medium" panose="020B0602020204020303" pitchFamily="34" charset="-79"/>
              <a:ea typeface="+mj-ea"/>
              <a:cs typeface="Futura Medium" panose="020B0602020204020303" pitchFamily="34" charset="-79"/>
            </a:endParaRPr>
          </a:p>
        </p:txBody>
      </p:sp>
      <p:sp>
        <p:nvSpPr>
          <p:cNvPr id="16" name="矩形 15">
            <a:extLst>
              <a:ext uri="{FF2B5EF4-FFF2-40B4-BE49-F238E27FC236}">
                <a16:creationId xmlns:a16="http://schemas.microsoft.com/office/drawing/2014/main" id="{E38B3D4F-3833-0649-9AE0-71EFB32EF572}"/>
              </a:ext>
            </a:extLst>
          </p:cNvPr>
          <p:cNvSpPr/>
          <p:nvPr/>
        </p:nvSpPr>
        <p:spPr>
          <a:xfrm>
            <a:off x="7368507" y="5616037"/>
            <a:ext cx="735971" cy="459357"/>
          </a:xfrm>
          <a:prstGeom prst="rect">
            <a:avLst/>
          </a:prstGeom>
        </p:spPr>
        <p:txBody>
          <a:bodyPr wrap="none">
            <a:spAutoFit/>
          </a:bodyPr>
          <a:lstStyle/>
          <a:p>
            <a:pPr algn="ctr">
              <a:lnSpc>
                <a:spcPct val="150000"/>
              </a:lnSpc>
            </a:pPr>
            <a:r>
              <a:rPr lang="en-US" altLang="zh-CN" b="1" dirty="0">
                <a:solidFill>
                  <a:srgbClr val="374154"/>
                </a:solidFill>
                <a:latin typeface="Futura Medium" panose="020B0602020204020303" pitchFamily="34" charset="-79"/>
                <a:ea typeface="+mj-ea"/>
                <a:cs typeface="Futura Medium" panose="020B0602020204020303" pitchFamily="34" charset="-79"/>
              </a:rPr>
              <a:t>2021</a:t>
            </a:r>
            <a:endParaRPr lang="zh-CN" altLang="en-US" b="1" dirty="0">
              <a:solidFill>
                <a:srgbClr val="374154"/>
              </a:solidFill>
              <a:latin typeface="Futura Medium" panose="020B0602020204020303" pitchFamily="34" charset="-79"/>
              <a:ea typeface="+mj-ea"/>
              <a:cs typeface="Futura Medium" panose="020B0602020204020303" pitchFamily="34" charset="-79"/>
            </a:endParaRPr>
          </a:p>
        </p:txBody>
      </p:sp>
      <p:sp>
        <p:nvSpPr>
          <p:cNvPr id="17" name="矩形 16">
            <a:extLst>
              <a:ext uri="{FF2B5EF4-FFF2-40B4-BE49-F238E27FC236}">
                <a16:creationId xmlns:a16="http://schemas.microsoft.com/office/drawing/2014/main" id="{46C8342F-7144-CF46-8323-B882E9CEF4CD}"/>
              </a:ext>
            </a:extLst>
          </p:cNvPr>
          <p:cNvSpPr/>
          <p:nvPr/>
        </p:nvSpPr>
        <p:spPr>
          <a:xfrm>
            <a:off x="9883485" y="5560731"/>
            <a:ext cx="933925" cy="459357"/>
          </a:xfrm>
          <a:prstGeom prst="rect">
            <a:avLst/>
          </a:prstGeom>
        </p:spPr>
        <p:txBody>
          <a:bodyPr wrap="square">
            <a:spAutoFit/>
          </a:bodyPr>
          <a:lstStyle/>
          <a:p>
            <a:pPr algn="ctr">
              <a:lnSpc>
                <a:spcPct val="150000"/>
              </a:lnSpc>
            </a:pPr>
            <a:r>
              <a:rPr lang="en-US" altLang="zh-CN" b="1" dirty="0">
                <a:solidFill>
                  <a:srgbClr val="374154"/>
                </a:solidFill>
                <a:latin typeface="Futura Medium" panose="020B0602020204020303" pitchFamily="34" charset="-79"/>
                <a:ea typeface="+mj-ea"/>
                <a:cs typeface="Futura Medium" panose="020B0602020204020303" pitchFamily="34" charset="-79"/>
              </a:rPr>
              <a:t>2023</a:t>
            </a:r>
            <a:endParaRPr lang="zh-CN" altLang="en-US" b="1" dirty="0">
              <a:solidFill>
                <a:srgbClr val="374154"/>
              </a:solidFill>
              <a:latin typeface="Futura Medium" panose="020B0602020204020303" pitchFamily="34" charset="-79"/>
              <a:ea typeface="+mj-ea"/>
              <a:cs typeface="Futura Medium" panose="020B0602020204020303" pitchFamily="34" charset="-79"/>
            </a:endParaRPr>
          </a:p>
        </p:txBody>
      </p:sp>
      <p:sp>
        <p:nvSpPr>
          <p:cNvPr id="19" name="矩形 18">
            <a:extLst>
              <a:ext uri="{FF2B5EF4-FFF2-40B4-BE49-F238E27FC236}">
                <a16:creationId xmlns:a16="http://schemas.microsoft.com/office/drawing/2014/main" id="{7808BE84-B280-8D40-B37D-D07798FD4D6C}"/>
              </a:ext>
            </a:extLst>
          </p:cNvPr>
          <p:cNvSpPr/>
          <p:nvPr/>
        </p:nvSpPr>
        <p:spPr>
          <a:xfrm>
            <a:off x="688653" y="5619259"/>
            <a:ext cx="1291059" cy="459357"/>
          </a:xfrm>
          <a:prstGeom prst="rect">
            <a:avLst/>
          </a:prstGeom>
        </p:spPr>
        <p:txBody>
          <a:bodyPr wrap="none">
            <a:spAutoFit/>
          </a:bodyPr>
          <a:lstStyle/>
          <a:p>
            <a:pPr algn="ctr">
              <a:lnSpc>
                <a:spcPct val="150000"/>
              </a:lnSpc>
            </a:pPr>
            <a:r>
              <a:rPr lang="en-US" altLang="zh-CN" b="1" dirty="0">
                <a:solidFill>
                  <a:srgbClr val="374154"/>
                </a:solidFill>
                <a:latin typeface="Futura Medium" panose="020B0602020204020303" pitchFamily="34" charset="-79"/>
                <a:ea typeface="+mj-ea"/>
                <a:cs typeface="Futura Medium" panose="020B0602020204020303" pitchFamily="34" charset="-79"/>
              </a:rPr>
              <a:t>2019.5.30</a:t>
            </a:r>
            <a:endParaRPr lang="zh-CN" altLang="en-US" b="1" dirty="0">
              <a:solidFill>
                <a:srgbClr val="374154"/>
              </a:solidFill>
              <a:latin typeface="Futura Medium" panose="020B0602020204020303" pitchFamily="34" charset="-79"/>
              <a:ea typeface="+mj-ea"/>
              <a:cs typeface="Futura Medium" panose="020B0602020204020303" pitchFamily="34" charset="-79"/>
            </a:endParaRPr>
          </a:p>
        </p:txBody>
      </p:sp>
      <p:sp>
        <p:nvSpPr>
          <p:cNvPr id="20" name="矩形 19">
            <a:extLst>
              <a:ext uri="{FF2B5EF4-FFF2-40B4-BE49-F238E27FC236}">
                <a16:creationId xmlns:a16="http://schemas.microsoft.com/office/drawing/2014/main" id="{1FBFB12A-02E8-7D4D-AF11-3914803388D0}"/>
              </a:ext>
            </a:extLst>
          </p:cNvPr>
          <p:cNvSpPr/>
          <p:nvPr/>
        </p:nvSpPr>
        <p:spPr>
          <a:xfrm>
            <a:off x="1011018" y="4242780"/>
            <a:ext cx="646331" cy="729367"/>
          </a:xfrm>
          <a:prstGeom prst="rect">
            <a:avLst/>
          </a:prstGeom>
        </p:spPr>
        <p:txBody>
          <a:bodyPr wrap="none">
            <a:spAutoFit/>
          </a:bodyPr>
          <a:lstStyle/>
          <a:p>
            <a:pPr algn="ctr">
              <a:lnSpc>
                <a:spcPct val="120000"/>
              </a:lnSpc>
            </a:pPr>
            <a:r>
              <a:rPr lang="zh-CN" altLang="en-US" b="1" dirty="0">
                <a:solidFill>
                  <a:srgbClr val="374154"/>
                </a:solidFill>
                <a:latin typeface="Futura Medium" panose="020B0602020204020303" pitchFamily="34" charset="-79"/>
                <a:ea typeface="+mj-ea"/>
                <a:cs typeface="Futura Medium" panose="020B0602020204020303" pitchFamily="34" charset="-79"/>
              </a:rPr>
              <a:t>芯片</a:t>
            </a:r>
            <a:endParaRPr lang="en-US" altLang="zh-CN" b="1" dirty="0">
              <a:solidFill>
                <a:srgbClr val="374154"/>
              </a:solidFill>
              <a:latin typeface="Futura Medium" panose="020B0602020204020303" pitchFamily="34" charset="-79"/>
              <a:ea typeface="+mj-ea"/>
              <a:cs typeface="Futura Medium" panose="020B0602020204020303" pitchFamily="34" charset="-79"/>
            </a:endParaRPr>
          </a:p>
          <a:p>
            <a:pPr algn="ctr">
              <a:lnSpc>
                <a:spcPct val="120000"/>
              </a:lnSpc>
            </a:pPr>
            <a:r>
              <a:rPr lang="zh-CN" altLang="en-US" b="1" dirty="0">
                <a:solidFill>
                  <a:srgbClr val="374154"/>
                </a:solidFill>
                <a:latin typeface="Futura Medium" panose="020B0602020204020303" pitchFamily="34" charset="-79"/>
                <a:ea typeface="+mj-ea"/>
                <a:cs typeface="Futura Medium" panose="020B0602020204020303" pitchFamily="34" charset="-79"/>
              </a:rPr>
              <a:t>流片</a:t>
            </a:r>
          </a:p>
        </p:txBody>
      </p:sp>
      <p:sp>
        <p:nvSpPr>
          <p:cNvPr id="21" name="矩形 20">
            <a:extLst>
              <a:ext uri="{FF2B5EF4-FFF2-40B4-BE49-F238E27FC236}">
                <a16:creationId xmlns:a16="http://schemas.microsoft.com/office/drawing/2014/main" id="{B4B97792-9B85-A44C-B8FE-7A6F9DA9FECF}"/>
              </a:ext>
            </a:extLst>
          </p:cNvPr>
          <p:cNvSpPr/>
          <p:nvPr/>
        </p:nvSpPr>
        <p:spPr>
          <a:xfrm>
            <a:off x="2177112" y="5619258"/>
            <a:ext cx="1344792" cy="459357"/>
          </a:xfrm>
          <a:prstGeom prst="rect">
            <a:avLst/>
          </a:prstGeom>
        </p:spPr>
        <p:txBody>
          <a:bodyPr wrap="none">
            <a:spAutoFit/>
          </a:bodyPr>
          <a:lstStyle/>
          <a:p>
            <a:pPr algn="ctr">
              <a:lnSpc>
                <a:spcPct val="150000"/>
              </a:lnSpc>
            </a:pPr>
            <a:r>
              <a:rPr lang="en-US" altLang="zh-CN" b="1" dirty="0">
                <a:solidFill>
                  <a:srgbClr val="374154"/>
                </a:solidFill>
                <a:latin typeface="Futura Medium" panose="020B0602020204020303" pitchFamily="34" charset="-79"/>
                <a:ea typeface="+mj-ea"/>
                <a:cs typeface="Futura Medium" panose="020B0602020204020303" pitchFamily="34" charset="-79"/>
              </a:rPr>
              <a:t>2019.12.11</a:t>
            </a:r>
            <a:endParaRPr lang="zh-CN" altLang="en-US" b="1" dirty="0">
              <a:solidFill>
                <a:srgbClr val="374154"/>
              </a:solidFill>
              <a:latin typeface="Futura Medium" panose="020B0602020204020303" pitchFamily="34" charset="-79"/>
              <a:ea typeface="+mj-ea"/>
              <a:cs typeface="Futura Medium" panose="020B0602020204020303" pitchFamily="34" charset="-79"/>
            </a:endParaRPr>
          </a:p>
        </p:txBody>
      </p:sp>
      <p:sp>
        <p:nvSpPr>
          <p:cNvPr id="22" name="矩形 21">
            <a:extLst>
              <a:ext uri="{FF2B5EF4-FFF2-40B4-BE49-F238E27FC236}">
                <a16:creationId xmlns:a16="http://schemas.microsoft.com/office/drawing/2014/main" id="{86E1A5C2-0B5E-1B43-B083-AEA511C4EA00}"/>
              </a:ext>
            </a:extLst>
          </p:cNvPr>
          <p:cNvSpPr/>
          <p:nvPr/>
        </p:nvSpPr>
        <p:spPr>
          <a:xfrm>
            <a:off x="2540691" y="4242780"/>
            <a:ext cx="646331" cy="729367"/>
          </a:xfrm>
          <a:prstGeom prst="rect">
            <a:avLst/>
          </a:prstGeom>
        </p:spPr>
        <p:txBody>
          <a:bodyPr wrap="none">
            <a:spAutoFit/>
          </a:bodyPr>
          <a:lstStyle/>
          <a:p>
            <a:pPr algn="ctr">
              <a:lnSpc>
                <a:spcPct val="120000"/>
              </a:lnSpc>
            </a:pPr>
            <a:r>
              <a:rPr lang="zh-CN" altLang="en-US" b="1" dirty="0">
                <a:solidFill>
                  <a:srgbClr val="374154"/>
                </a:solidFill>
                <a:latin typeface="Futura Medium" panose="020B0602020204020303" pitchFamily="34" charset="-79"/>
                <a:ea typeface="+mj-ea"/>
                <a:cs typeface="Futura Medium" panose="020B0602020204020303" pitchFamily="34" charset="-79"/>
              </a:rPr>
              <a:t>产品</a:t>
            </a:r>
            <a:endParaRPr lang="en-US" altLang="zh-CN" b="1" dirty="0">
              <a:solidFill>
                <a:srgbClr val="374154"/>
              </a:solidFill>
              <a:latin typeface="Futura Medium" panose="020B0602020204020303" pitchFamily="34" charset="-79"/>
              <a:ea typeface="+mj-ea"/>
              <a:cs typeface="Futura Medium" panose="020B0602020204020303" pitchFamily="34" charset="-79"/>
            </a:endParaRPr>
          </a:p>
          <a:p>
            <a:pPr algn="ctr">
              <a:lnSpc>
                <a:spcPct val="120000"/>
              </a:lnSpc>
            </a:pPr>
            <a:r>
              <a:rPr lang="zh-CN" altLang="en-US" b="1" dirty="0">
                <a:solidFill>
                  <a:srgbClr val="374154"/>
                </a:solidFill>
                <a:latin typeface="Futura Medium" panose="020B0602020204020303" pitchFamily="34" charset="-79"/>
                <a:ea typeface="+mj-ea"/>
                <a:cs typeface="Futura Medium" panose="020B0602020204020303" pitchFamily="34" charset="-79"/>
              </a:rPr>
              <a:t>发布</a:t>
            </a:r>
          </a:p>
        </p:txBody>
      </p:sp>
      <p:pic>
        <p:nvPicPr>
          <p:cNvPr id="23" name="图片 22">
            <a:extLst>
              <a:ext uri="{FF2B5EF4-FFF2-40B4-BE49-F238E27FC236}">
                <a16:creationId xmlns:a16="http://schemas.microsoft.com/office/drawing/2014/main" id="{D3EAE659-285E-E34F-9F93-782252AC05C0}"/>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3240170" y="1412776"/>
            <a:ext cx="2498171" cy="25056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6" name="图片 25">
            <a:extLst>
              <a:ext uri="{FF2B5EF4-FFF2-40B4-BE49-F238E27FC236}">
                <a16:creationId xmlns:a16="http://schemas.microsoft.com/office/drawing/2014/main" id="{85ABA9B0-45EB-0846-9838-6A99DC62F324}"/>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l="-1"/>
          <a:stretch/>
        </p:blipFill>
        <p:spPr>
          <a:xfrm>
            <a:off x="6617117" y="1434415"/>
            <a:ext cx="2505600" cy="24711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7" name="椭圆 26">
            <a:extLst>
              <a:ext uri="{FF2B5EF4-FFF2-40B4-BE49-F238E27FC236}">
                <a16:creationId xmlns:a16="http://schemas.microsoft.com/office/drawing/2014/main" id="{478CDE39-1638-0140-9D7F-3D10332C4123}"/>
              </a:ext>
            </a:extLst>
          </p:cNvPr>
          <p:cNvSpPr/>
          <p:nvPr/>
        </p:nvSpPr>
        <p:spPr bwMode="auto">
          <a:xfrm>
            <a:off x="1122839" y="5200365"/>
            <a:ext cx="302187" cy="302187"/>
          </a:xfrm>
          <a:prstGeom prst="ellipse">
            <a:avLst/>
          </a:prstGeom>
          <a:solidFill>
            <a:schemeClr val="bg1"/>
          </a:solidFill>
          <a:ln w="381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sp>
        <p:nvSpPr>
          <p:cNvPr id="28" name="椭圆 27">
            <a:extLst>
              <a:ext uri="{FF2B5EF4-FFF2-40B4-BE49-F238E27FC236}">
                <a16:creationId xmlns:a16="http://schemas.microsoft.com/office/drawing/2014/main" id="{74DAF04D-63E3-DB4A-A296-631AC2FF2BD9}"/>
              </a:ext>
            </a:extLst>
          </p:cNvPr>
          <p:cNvSpPr/>
          <p:nvPr/>
        </p:nvSpPr>
        <p:spPr bwMode="auto">
          <a:xfrm>
            <a:off x="2836876" y="5200365"/>
            <a:ext cx="302187" cy="302187"/>
          </a:xfrm>
          <a:prstGeom prst="ellipse">
            <a:avLst/>
          </a:prstGeom>
          <a:solidFill>
            <a:schemeClr val="bg1"/>
          </a:solidFill>
          <a:ln w="381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sp>
        <p:nvSpPr>
          <p:cNvPr id="29" name="椭圆 28">
            <a:extLst>
              <a:ext uri="{FF2B5EF4-FFF2-40B4-BE49-F238E27FC236}">
                <a16:creationId xmlns:a16="http://schemas.microsoft.com/office/drawing/2014/main" id="{DDECA720-7AB0-2842-A97F-C2D18CCD9879}"/>
              </a:ext>
            </a:extLst>
          </p:cNvPr>
          <p:cNvSpPr/>
          <p:nvPr/>
        </p:nvSpPr>
        <p:spPr bwMode="auto">
          <a:xfrm>
            <a:off x="4349044" y="5200365"/>
            <a:ext cx="302187" cy="302187"/>
          </a:xfrm>
          <a:prstGeom prst="ellipse">
            <a:avLst/>
          </a:prstGeom>
          <a:solidFill>
            <a:schemeClr val="bg1"/>
          </a:solidFill>
          <a:ln w="381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sp>
        <p:nvSpPr>
          <p:cNvPr id="30" name="椭圆 29">
            <a:extLst>
              <a:ext uri="{FF2B5EF4-FFF2-40B4-BE49-F238E27FC236}">
                <a16:creationId xmlns:a16="http://schemas.microsoft.com/office/drawing/2014/main" id="{B7330DE4-0599-7C42-A8BB-607B4FFD2669}"/>
              </a:ext>
            </a:extLst>
          </p:cNvPr>
          <p:cNvSpPr/>
          <p:nvPr/>
        </p:nvSpPr>
        <p:spPr bwMode="auto">
          <a:xfrm>
            <a:off x="7524475" y="5200365"/>
            <a:ext cx="302187" cy="302187"/>
          </a:xfrm>
          <a:prstGeom prst="ellipse">
            <a:avLst/>
          </a:prstGeom>
          <a:solidFill>
            <a:schemeClr val="bg1"/>
          </a:solidFill>
          <a:ln w="381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sp>
        <p:nvSpPr>
          <p:cNvPr id="31" name="椭圆 30">
            <a:extLst>
              <a:ext uri="{FF2B5EF4-FFF2-40B4-BE49-F238E27FC236}">
                <a16:creationId xmlns:a16="http://schemas.microsoft.com/office/drawing/2014/main" id="{E9E14D81-5F65-484B-9979-4D3A447DCE84}"/>
              </a:ext>
            </a:extLst>
          </p:cNvPr>
          <p:cNvSpPr/>
          <p:nvPr/>
        </p:nvSpPr>
        <p:spPr bwMode="auto">
          <a:xfrm>
            <a:off x="10232606" y="5200365"/>
            <a:ext cx="302187" cy="302187"/>
          </a:xfrm>
          <a:prstGeom prst="ellipse">
            <a:avLst/>
          </a:prstGeom>
          <a:solidFill>
            <a:schemeClr val="bg1"/>
          </a:solidFill>
          <a:ln w="381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spTree>
    <p:extLst>
      <p:ext uri="{BB962C8B-B14F-4D97-AF65-F5344CB8AC3E}">
        <p14:creationId xmlns:p14="http://schemas.microsoft.com/office/powerpoint/2010/main" val="10454634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ED9BDA2E-8E39-424F-ACFB-B176DB63AC2B}"/>
              </a:ext>
            </a:extLst>
          </p:cNvPr>
          <p:cNvSpPr>
            <a:spLocks noGrp="1"/>
          </p:cNvSpPr>
          <p:nvPr>
            <p:ph type="title"/>
          </p:nvPr>
        </p:nvSpPr>
        <p:spPr/>
        <p:txBody>
          <a:bodyPr/>
          <a:lstStyle/>
          <a:p>
            <a:r>
              <a:rPr lang="en-US" altLang="zh-CN" dirty="0"/>
              <a:t>2</a:t>
            </a:r>
            <a:r>
              <a:rPr lang="zh-CN" altLang="en-US" dirty="0"/>
              <a:t>代芯片</a:t>
            </a:r>
          </a:p>
        </p:txBody>
      </p:sp>
      <p:pic>
        <p:nvPicPr>
          <p:cNvPr id="7" name="图片 6">
            <a:extLst>
              <a:ext uri="{FF2B5EF4-FFF2-40B4-BE49-F238E27FC236}">
                <a16:creationId xmlns:a16="http://schemas.microsoft.com/office/drawing/2014/main" id="{C3BE77B7-CD7B-5747-9512-39EFCE002A1B}"/>
              </a:ext>
            </a:extLst>
          </p:cNvPr>
          <p:cNvPicPr>
            <a:picLocks noChangeAspect="1"/>
          </p:cNvPicPr>
          <p:nvPr/>
        </p:nvPicPr>
        <p:blipFill>
          <a:blip r:embed="rId2"/>
          <a:stretch>
            <a:fillRect/>
          </a:stretch>
        </p:blipFill>
        <p:spPr>
          <a:xfrm>
            <a:off x="819294" y="1327962"/>
            <a:ext cx="10558173" cy="4968552"/>
          </a:xfrm>
          <a:prstGeom prst="roundRect">
            <a:avLst>
              <a:gd name="adj" fmla="val 8358"/>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9321390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3C5FD755-FA66-5248-8E4B-791E7AC7B115}"/>
              </a:ext>
            </a:extLst>
          </p:cNvPr>
          <p:cNvSpPr>
            <a:spLocks noGrp="1"/>
          </p:cNvSpPr>
          <p:nvPr>
            <p:ph sz="half" idx="1"/>
          </p:nvPr>
        </p:nvSpPr>
        <p:spPr/>
        <p:txBody>
          <a:bodyPr/>
          <a:lstStyle/>
          <a:p>
            <a:pPr marL="0" indent="0" algn="ctr">
              <a:buNone/>
            </a:pPr>
            <a:r>
              <a:rPr lang="en-US" altLang="zh-CN" sz="9600" b="1" dirty="0">
                <a:latin typeface="Futura Medium" panose="020B0602020204020303" pitchFamily="34" charset="-79"/>
                <a:ea typeface="Microsoft YaHei" panose="020B0503020204020204" pitchFamily="34" charset="-122"/>
                <a:cs typeface="Futura Medium" panose="020B0602020204020303" pitchFamily="34" charset="-79"/>
              </a:rPr>
              <a:t>2.</a:t>
            </a:r>
            <a:r>
              <a:rPr lang="zh-CN" altLang="en-US" sz="9600" b="1" dirty="0">
                <a:latin typeface="Futura Medium" panose="020B0602020204020303" pitchFamily="34" charset="-79"/>
                <a:ea typeface="Microsoft YaHei" panose="020B0503020204020204" pitchFamily="34" charset="-122"/>
                <a:cs typeface="Futura Medium" panose="020B0602020204020303" pitchFamily="34" charset="-79"/>
              </a:rPr>
              <a:t> 燧原产品形态</a:t>
            </a:r>
            <a:endParaRPr lang="en-US" altLang="zh-CN" sz="9600" b="1" dirty="0">
              <a:latin typeface="Futura Medium" panose="020B0602020204020303" pitchFamily="34" charset="-79"/>
              <a:ea typeface="Microsoft YaHei" panose="020B0503020204020204" pitchFamily="34" charset="-122"/>
              <a:cs typeface="Futura Medium" panose="020B0602020204020303" pitchFamily="34" charset="-79"/>
            </a:endParaRPr>
          </a:p>
        </p:txBody>
      </p:sp>
    </p:spTree>
    <p:extLst>
      <p:ext uri="{BB962C8B-B14F-4D97-AF65-F5344CB8AC3E}">
        <p14:creationId xmlns:p14="http://schemas.microsoft.com/office/powerpoint/2010/main" val="4470748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MH_CONTENTSID" val="509"/>
  <p:tag name="MH_SECTIONID" val="510,511,512,513,514,515,516,517,518,"/>
  <p:tag name="ISPRING_RESOURCE_PATHS_HASH_2" val="2db23b942c62c2c4cb60aef5a1d9cb0bf3ec243"/>
  <p:tag name="ISPRING_RESOURCE_PATHS_HASH_PRESENTER" val="90ea96664a412a4b1669132765de5862514a1fa"/>
</p:tagLst>
</file>

<file path=ppt/theme/theme1.xml><?xml version="1.0" encoding="utf-8"?>
<a:theme xmlns:a="http://schemas.openxmlformats.org/drawingml/2006/main" name="Title1">
  <a:themeElements>
    <a:clrScheme name="蓝色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itle2">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content01">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Content02">
  <a:themeElements>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fontScheme name="暗香扑面">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majorFont>
      <a:minorFont>
        <a:latin typeface="Franklin Gothic Book"/>
        <a:ea typeface=""/>
        <a:cs typeface=""/>
        <a:font script="Jpan" typeface="HG創英角ｺﾞｼｯｸUB"/>
        <a:font script="Hang" typeface="맑은 고딕"/>
        <a:font script="Hans" typeface="黑体"/>
        <a:font script="Hant" typeface="新細明體"/>
        <a:font script="Arab" typeface="Arial"/>
        <a:font script="Hebr" typeface="Arial"/>
        <a:font script="Thai" typeface="Cordian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lnDef>
    <a:txDef>
      <a:spPr>
        <a:noFill/>
      </a:spPr>
      <a:bodyPr wrap="square" rtlCol="0">
        <a:spAutoFit/>
      </a:bodyPr>
      <a:lstStyle>
        <a:defPPr>
          <a:buNone/>
          <a:defRPr b="0" dirty="0" err="1" smtClean="0">
            <a:latin typeface="+mn-lt"/>
          </a:defRPr>
        </a:defPPr>
      </a:lstStyle>
    </a:tx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1_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Thankyou">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blank</Template>
  <TotalTime>39727</TotalTime>
  <Words>1019</Words>
  <Application>Microsoft Macintosh PowerPoint</Application>
  <PresentationFormat>自定义</PresentationFormat>
  <Paragraphs>233</Paragraphs>
  <Slides>28</Slides>
  <Notes>1</Notes>
  <HiddenSlides>0</HiddenSlides>
  <MMClips>0</MMClips>
  <ScaleCrop>false</ScaleCrop>
  <HeadingPairs>
    <vt:vector size="6" baseType="variant">
      <vt:variant>
        <vt:lpstr>已用的字体</vt:lpstr>
      </vt:variant>
      <vt:variant>
        <vt:i4>11</vt:i4>
      </vt:variant>
      <vt:variant>
        <vt:lpstr>主题</vt:lpstr>
      </vt:variant>
      <vt:variant>
        <vt:i4>7</vt:i4>
      </vt:variant>
      <vt:variant>
        <vt:lpstr>幻灯片标题</vt:lpstr>
      </vt:variant>
      <vt:variant>
        <vt:i4>28</vt:i4>
      </vt:variant>
    </vt:vector>
  </HeadingPairs>
  <TitlesOfParts>
    <vt:vector size="46" baseType="lpstr">
      <vt:lpstr>黑体</vt:lpstr>
      <vt:lpstr>微软雅黑</vt:lpstr>
      <vt:lpstr>FrutigerNext LT Bold</vt:lpstr>
      <vt:lpstr>FrutigerNext LT Light</vt:lpstr>
      <vt:lpstr>FrutigerNext LT Medium</vt:lpstr>
      <vt:lpstr>GEETYPE-SkyGB-Flash Reguar</vt:lpstr>
      <vt:lpstr>Arial</vt:lpstr>
      <vt:lpstr>Calibri</vt:lpstr>
      <vt:lpstr>Futura Medium</vt:lpstr>
      <vt:lpstr>Gill Sans MT</vt:lpstr>
      <vt:lpstr>Wingdings</vt:lpstr>
      <vt:lpstr>Title1</vt:lpstr>
      <vt:lpstr>Title2</vt:lpstr>
      <vt:lpstr>content01</vt:lpstr>
      <vt:lpstr>Content02</vt:lpstr>
      <vt:lpstr>code01</vt:lpstr>
      <vt:lpstr>1_code01</vt:lpstr>
      <vt:lpstr>Thankyou</vt:lpstr>
      <vt:lpstr>PowerPoint 演示文稿</vt:lpstr>
      <vt:lpstr>PowerPoint 演示文稿</vt:lpstr>
      <vt:lpstr>PowerPoint 演示文稿</vt:lpstr>
      <vt:lpstr>目录 Context</vt:lpstr>
      <vt:lpstr>PowerPoint 演示文稿</vt:lpstr>
      <vt:lpstr>燧原科技：2021年初完成18亿融资，累积融资超30亿</vt:lpstr>
      <vt:lpstr>燧原科技：2021年初完成18亿融资，累积融资超30亿</vt:lpstr>
      <vt:lpstr>2代芯片</vt:lpstr>
      <vt:lpstr>PowerPoint 演示文稿</vt:lpstr>
      <vt:lpstr>云端AI产品路线图</vt:lpstr>
      <vt:lpstr>产品矩阵</vt:lpstr>
      <vt:lpstr>i20 云端推理产品</vt:lpstr>
      <vt:lpstr>T20 云端训练产品</vt:lpstr>
      <vt:lpstr>PowerPoint 演示文稿</vt:lpstr>
      <vt:lpstr>DTU 1.0 封装</vt:lpstr>
      <vt:lpstr>DTU 1.0 SOC</vt:lpstr>
      <vt:lpstr>GCU-CARE 1.0</vt:lpstr>
      <vt:lpstr>GCU-CARE 1.0</vt:lpstr>
      <vt:lpstr>32 Kernels for 1024-bit General Vector</vt:lpstr>
      <vt:lpstr>32/64/128 Kernels for Vector MAC</vt:lpstr>
      <vt:lpstr>Vector Sum and Vector Pooling</vt:lpstr>
      <vt:lpstr>256 Kernels for Conv Operations</vt:lpstr>
      <vt:lpstr>256 Kernels for GEMM Operations</vt:lpstr>
      <vt:lpstr>邃思2.0芯片: 基于12nm的全新GCU架构</vt:lpstr>
      <vt:lpstr>PowerPoint 演示文稿</vt:lpstr>
      <vt:lpstr>思考</vt:lpstr>
      <vt:lpstr>Reference 引用&amp;参考</vt:lpstr>
      <vt:lpstr>PowerPoint 演示文稿</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COE延伸拉美北地区部试点小结：COE和HRBP协同关系</dc:title>
  <dc:creator>c00123705</dc:creator>
  <cp:lastModifiedBy>zomi</cp:lastModifiedBy>
  <cp:revision>7242</cp:revision>
  <dcterms:created xsi:type="dcterms:W3CDTF">2015-01-14T10:38:57Z</dcterms:created>
  <dcterms:modified xsi:type="dcterms:W3CDTF">2023-07-15T01:25:23Z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s_pID_725343">
    <vt:lpwstr>(4)+mRI5gXQHovmfVtvGi8YEj8MNucGyGqF6+S9e0Cq/oHdRt7j1cQpCgfR2wT34wXo3ifSLdp2_x000d_
yKWO99KTItGSQ+TlzeBGJwsp349jT3IYFg4uIIAGN1Sr6+zVCJQ83zqXieIpRC0ddyp00XIe_x000d_
AGQKlhgmFM3HQOYoMc7WxtsaVOvJxMXiHg0qf/nNhokoPB4Wp9r/kNZ90e1txeJqHcJWACTu_x000d_
VqQv5ACQ2nD4EZ87NP</vt:lpwstr>
  </property>
  <property fmtid="{D5CDD505-2E9C-101B-9397-08002B2CF9AE}" pid="3" name="_ms_pID_7253431">
    <vt:lpwstr>px3Ik0ZLGzfQzcCJsqyA3kvMOARvCMBL8Dhd75pjtmUV1aC6+8Ocxe_x000d_
bTa5I8Vdm6Kj28DsD6+YWqoh2lvpINNVtub7jghbMZ2e2pMxL4FAIVSA3xq1LicoEfUbh+E3_x000d_
+mvpI/wSYvDz2t8u1JHubKvNV7JNQUiW7iXzGhZb8OEDRGzgpz/C2sKYFd3zk/zuyM8TKKtY_x000d_
I+kyilpsAB3ZpR2buezpdf7vRdHbktFqV01V</vt:lpwstr>
  </property>
  <property fmtid="{D5CDD505-2E9C-101B-9397-08002B2CF9AE}" pid="4" name="_ms_pID_7253432">
    <vt:lpwstr>bPscNl73h+KBMIOAsGC5BjFPwGo4c9Erl1dl_x000d_
vs9OFVH4nUw6/t2aDq73yszRyL3FPUhqCxmmmuwVQHBnVOI56+ChAskHL52OZcAKavGhiXII_x000d_
aFSH+fQOLCuyhbAuBRYHGK3Tn2LIm/L/CRUstyABzM1b5HQdNsEncFPMhWribToTFsuj6hAo_x000d_
mvmyMQyM4tgghZnUKjGMVJQFQC0Bt2gS/+gcFl+EcP/wCA/uiZjETW</vt:lpwstr>
  </property>
  <property fmtid="{D5CDD505-2E9C-101B-9397-08002B2CF9AE}" pid="5" name="_ms_pID_7253433">
    <vt:lpwstr>9m</vt:lpwstr>
  </property>
  <property fmtid="{D5CDD505-2E9C-101B-9397-08002B2CF9AE}" pid="6" name="_new_ms_pID_72543">
    <vt:lpwstr>(4)hSH1c7EeH9DQqfYMTIReoPFik6LFaxH3KwskLNIU0YKIhjwHvVEjrpLWRqV7uIyGpejSF8KM
sv86SGgn9Ir3TkqYRrjdIwEgKGc4A/21HNjhA2K4aoeLYit94NfPUr2W3WEAwlLGrM1fDZ2+
VFZBqGvXyVklZplNn/LLsIUC6LHdqFRGfGSjLAeWNtF9b8dKkx0pCePVo4XRx0wmYPE7Ybyl
GTFmfROjjlVgxbal9i</vt:lpwstr>
  </property>
  <property fmtid="{D5CDD505-2E9C-101B-9397-08002B2CF9AE}" pid="7" name="_new_ms_pID_725431">
    <vt:lpwstr>e2wsJP4jz6HOGlkmsPr9lrGo1kEdZbvIAvT2sHKPFPy1mAMY17K9yP
q0z7h3Mbp3oHCSWtHsGqtMZGqCtdNXLFH4qkTcCVLG6h+BsdkQxjO07TYTq5Xj8+TJlSzdNN
pMLgrzfz+fBNdlRPF7WOfUxHtG9eDQfvfWuoRi3/et3FopfT6kW3iU3/ejNmFH4uNHwRL6EZ
AI10ZwDNh7NCRWyFwLeK4XdI6tcHp0GpM6H/</vt:lpwstr>
  </property>
  <property fmtid="{D5CDD505-2E9C-101B-9397-08002B2CF9AE}" pid="8" name="_new_ms_pID_725432">
    <vt:lpwstr>nQWu2vqa8qQgkzWaIlPHeRTXlXVESk0CZtQj
TDR3P43mY6wtoRSu00px5Wvzs2/uQ46qlskKVa3qN1K2L/UbjqmW7xRYkNOqqXgDZyPVEPp0
5u9vElhisHqgikUkqWfNvQqUVCqjQjfv7x2S59f1cW3HusQjGp822jmIOkOLJhq/XkGFSwz0
mJ4ECIZN4vmZcUSKwGbG2hxH/RQgoDyJx3IqMvPJstAjkAnmymPksH</vt:lpwstr>
  </property>
  <property fmtid="{D5CDD505-2E9C-101B-9397-08002B2CF9AE}" pid="9" name="_new_ms_pID_725433">
    <vt:lpwstr>/MFPS8s5615+AVDMpW
6G8LCA==</vt:lpwstr>
  </property>
  <property fmtid="{D5CDD505-2E9C-101B-9397-08002B2CF9AE}" pid="10" name="_2015_ms_pID_725343">
    <vt:lpwstr>(3)zMsu/D25T2549d4QwE/oB6Z3XT7Unuaugg9BbDn5SnyEftC7v3E9spTa1olQkAXsJ9oT7h2Z
Jt8YNy5B9OKOHsrp28hovBtFwQzGWnvf+nShjaUK66j1hVLwD8UGIpbL0t54/PLP6pmQTNl7
2AFreNXTUy4ADSEZkjM3+KP0iSp5FOg2DEt6ChWCxV2UD3ha78Wlic5m4ZrgUGFu2gxAVNyC
JNXz8rGA/UHsXeZLey</vt:lpwstr>
  </property>
  <property fmtid="{D5CDD505-2E9C-101B-9397-08002B2CF9AE}" pid="11" name="_2015_ms_pID_7253431">
    <vt:lpwstr>vw3TuZxZ2fdgMi8rilaYZ7yzdKxXjyfqpdLzw8KTF661sk0erWWMKK
/U4ZcB2Acg/VLjCtxWaPIOEI7zDD3AL8ihu4Z9IOGLXbTzB7eo8CO28VAwtZlTG2MdnkKGRA
3Sfz3JlXufjSwBr3HhN+ss+9pzDdjdMlli8VnecsMywf8v0d5noa2fsX1ZOzNNjp9mvfXS+G
ro6le3DgV0YYx7/s1z9EupudmxnZcgJ4EiqW</vt:lpwstr>
  </property>
  <property fmtid="{D5CDD505-2E9C-101B-9397-08002B2CF9AE}" pid="12" name="_2015_ms_pID_7253432">
    <vt:lpwstr>569ERqO/0SOjte7AUc5Ky+HfaoCatQdKNFLv
JmoHm1l4UzSAh5FH05nwEWqwSArKcrCn3FK4iHe+e/HPJp5DnnQ=</vt:lpwstr>
  </property>
  <property fmtid="{D5CDD505-2E9C-101B-9397-08002B2CF9AE}" pid="13" name="_readonly">
    <vt:lpwstr/>
  </property>
  <property fmtid="{D5CDD505-2E9C-101B-9397-08002B2CF9AE}" pid="14" name="_change">
    <vt:lpwstr/>
  </property>
  <property fmtid="{D5CDD505-2E9C-101B-9397-08002B2CF9AE}" pid="15" name="_full-control">
    <vt:lpwstr/>
  </property>
  <property fmtid="{D5CDD505-2E9C-101B-9397-08002B2CF9AE}" pid="16" name="sflag">
    <vt:lpwstr>1582504316</vt:lpwstr>
  </property>
</Properties>
</file>